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2" r:id="rId3"/>
    <p:sldMasterId id="2147483698" r:id="rId4"/>
    <p:sldMasterId id="2147483704" r:id="rId5"/>
  </p:sldMasterIdLst>
  <p:notesMasterIdLst>
    <p:notesMasterId r:id="rId8"/>
  </p:notesMasterIdLst>
  <p:sldIdLst>
    <p:sldId id="258" r:id="rId6"/>
    <p:sldId id="257" r:id="rId7"/>
  </p:sldIdLst>
  <p:sldSz cx="17340263" cy="9753600"/>
  <p:notesSz cx="6858000" cy="9144000"/>
  <p:custDataLst>
    <p:tags r:id="rId9"/>
  </p:custDataLst>
  <p:defaultTextStyle>
    <a:defPPr>
      <a:defRPr lang="en-US"/>
    </a:defPPr>
    <a:lvl1pPr marL="0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900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32" autoAdjust="0"/>
    <p:restoredTop sz="96348" autoAdjust="0"/>
  </p:normalViewPr>
  <p:slideViewPr>
    <p:cSldViewPr snapToGrid="0" showGuides="1">
      <p:cViewPr>
        <p:scale>
          <a:sx n="106" d="100"/>
          <a:sy n="106" d="100"/>
        </p:scale>
        <p:origin x="-272" y="504"/>
      </p:cViewPr>
      <p:guideLst>
        <p:guide orient="horz" pos="3072"/>
        <p:guide pos="54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13596-979C-4C9F-AD7F-AC02356A21CA}" type="datetimeFigureOut">
              <a:rPr lang="nl-NL" smtClean="0"/>
              <a:t>04-07-2022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FB21-2D72-432C-A4EF-8CDFA83451D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55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17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7">
            <a:extLst>
              <a:ext uri="{FF2B5EF4-FFF2-40B4-BE49-F238E27FC236}">
                <a16:creationId xmlns:a16="http://schemas.microsoft.com/office/drawing/2014/main" id="{DC865D40-CE55-FB1F-463A-DA2EA4FD65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51200"/>
            <a:ext cx="17337024" cy="722263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r">
              <a:buNone/>
              <a:defRPr sz="2801" b="1" i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Klik op icon voor afbeelding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 flipH="1" flipV="1">
            <a:off x="11805312" y="9981963"/>
            <a:ext cx="252064" cy="105466"/>
          </a:xfrm>
          <a:prstGeom prst="rect">
            <a:avLst/>
          </a:prstGeo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100" b="1" i="0" dirty="0">
                <a:solidFill>
                  <a:srgbClr val="FAFAFA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</a:lstStyle>
          <a:p>
            <a:pPr marL="0" lvl="0" algn="r"/>
            <a:r>
              <a:rPr lang="nl-NL" dirty="0"/>
              <a:t>Onderwerp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246562" y="9954549"/>
            <a:ext cx="3901559" cy="519289"/>
          </a:xfrm>
          <a:ln>
            <a:solidFill>
              <a:srgbClr val="FAFAFA"/>
            </a:solidFill>
          </a:ln>
        </p:spPr>
        <p:txBody>
          <a:bodyPr lIns="0" tIns="0" rIns="0" bIns="0"/>
          <a:lstStyle>
            <a:lvl1pPr algn="r">
              <a:defRPr b="0">
                <a:solidFill>
                  <a:srgbClr val="FAFAFA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7F512EB-ECFA-957C-8DB0-E145AD2CFB38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109" y="369230"/>
            <a:ext cx="6501600" cy="5637674"/>
          </a:xfrm>
          <a:prstGeom prst="rect">
            <a:avLst/>
          </a:prstGeom>
        </p:spPr>
      </p:pic>
      <p:sp>
        <p:nvSpPr>
          <p:cNvPr id="10" name="Holder 3">
            <a:extLst>
              <a:ext uri="{FF2B5EF4-FFF2-40B4-BE49-F238E27FC236}">
                <a16:creationId xmlns:a16="http://schemas.microsoft.com/office/drawing/2014/main" id="{0669EEAF-A1DE-7945-2E4B-24F80A1132CE}"/>
              </a:ext>
            </a:extLst>
          </p:cNvPr>
          <p:cNvSpPr txBox="1">
            <a:spLocks/>
          </p:cNvSpPr>
          <p:nvPr userDrawn="1"/>
        </p:nvSpPr>
        <p:spPr>
          <a:xfrm>
            <a:off x="8351322" y="4780252"/>
            <a:ext cx="4368997" cy="4336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1300460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  <a:lvl2pPr marL="0" marR="0" indent="0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265113" marR="0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60363" algn="l"/>
              </a:tabLst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5475" marR="0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5838" marR="0" indent="-263525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443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705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968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7230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+mj-lt"/>
              </a:rPr>
              <a:t>Namen</a:t>
            </a:r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B40002B1-2A38-4709-6DF7-6D0E8F3F34D5}"/>
              </a:ext>
            </a:extLst>
          </p:cNvPr>
          <p:cNvSpPr txBox="1">
            <a:spLocks/>
          </p:cNvSpPr>
          <p:nvPr userDrawn="1"/>
        </p:nvSpPr>
        <p:spPr>
          <a:xfrm>
            <a:off x="8351323" y="787769"/>
            <a:ext cx="5806028" cy="2400298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1300460" rtl="0" eaLnBrk="1" latinLnBrk="0" hangingPunct="1">
              <a:defRPr sz="1707" kern="1200">
                <a:solidFill>
                  <a:srgbClr val="FAFAFA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65023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7500" b="1" i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/>
              </a:rPr>
              <a:t>Onderwerp</a:t>
            </a:r>
            <a:endParaRPr lang="nl-NL" b="1" i="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2" name="Holder 5">
            <a:extLst>
              <a:ext uri="{FF2B5EF4-FFF2-40B4-BE49-F238E27FC236}">
                <a16:creationId xmlns:a16="http://schemas.microsoft.com/office/drawing/2014/main" id="{1F6C4394-EC22-C0F5-D5D0-30335C6F067A}"/>
              </a:ext>
            </a:extLst>
          </p:cNvPr>
          <p:cNvSpPr txBox="1">
            <a:spLocks/>
          </p:cNvSpPr>
          <p:nvPr userDrawn="1"/>
        </p:nvSpPr>
        <p:spPr>
          <a:xfrm>
            <a:off x="8351322" y="4098263"/>
            <a:ext cx="4095418" cy="5192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300460" rtl="0" eaLnBrk="1" latinLnBrk="0" hangingPunct="1">
              <a:defRPr lang="en-US"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  <a:lvl2pPr marL="65023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29953A-6E4D-499B-B22A-667F33A000FA}" type="datetime4">
              <a:rPr lang="nl-NL" smtClean="0">
                <a:latin typeface="+mj-lt"/>
              </a:rPr>
              <a:pPr/>
              <a:t>4 juli 2022</a:t>
            </a:fld>
            <a:endParaRPr lang="en-GB" dirty="0">
              <a:latin typeface="+mj-lt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C6E85FA-6060-973F-94BF-064B777C80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5"/>
          <a:stretch/>
        </p:blipFill>
        <p:spPr>
          <a:xfrm>
            <a:off x="505265" y="369231"/>
            <a:ext cx="966319" cy="129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2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1625600" y="0"/>
            <a:ext cx="15712550" cy="6502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r">
              <a:buNone/>
              <a:defRPr sz="2801" b="1" i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Klik op icon voor afbeelding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" y="6502400"/>
            <a:ext cx="17337556" cy="3251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0857017" y="10023930"/>
            <a:ext cx="1271271" cy="186060"/>
          </a:xfrm>
          <a:prstGeom prst="rect">
            <a:avLst/>
          </a:prstGeo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100" b="1" i="0" dirty="0">
                <a:solidFill>
                  <a:srgbClr val="FAFAFA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</a:lstStyle>
          <a:p>
            <a:pPr marL="0" lvl="0" algn="r"/>
            <a:r>
              <a:rPr lang="nl-NL" dirty="0"/>
              <a:t>Onderwerp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627200" y="8477998"/>
            <a:ext cx="15090992" cy="100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r>
              <a:rPr lang="nl-NL" dirty="0"/>
              <a:t>Namen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625600" y="7958715"/>
            <a:ext cx="5684203" cy="519289"/>
          </a:xfrm>
        </p:spPr>
        <p:txBody>
          <a:bodyPr vert="horz" lIns="0" tIns="0" rIns="0" bIns="0" rtlCol="0" anchor="ctr"/>
          <a:lstStyle>
            <a:lvl1pPr>
              <a:defRPr lang="en-US" sz="2400" b="1" spc="-70" baseline="0" smtClean="0">
                <a:solidFill>
                  <a:schemeClr val="tx1"/>
                </a:solidFill>
                <a:latin typeface="Roboto Black"/>
                <a:cs typeface="Roboto Black"/>
              </a:defRPr>
            </a:lvl1pPr>
          </a:lstStyle>
          <a:p>
            <a:fld id="{08718A40-DC55-4AB7-BEED-E7D892C5C346}" type="datetime4">
              <a:rPr lang="nl-NL" smtClean="0"/>
              <a:t>4 juli 2022</a:t>
            </a:fld>
            <a:endParaRPr lang="en-GB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246562" y="982119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/>
          <a:lstStyle>
            <a:lvl1pPr>
              <a:defRPr lang="en-GB" smtClean="0">
                <a:solidFill>
                  <a:srgbClr val="FAFAFA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logo"/>
          <p:cNvSpPr>
            <a:spLocks noGrp="1"/>
          </p:cNvSpPr>
          <p:nvPr>
            <p:ph type="body" sz="quarter" idx="12"/>
          </p:nvPr>
        </p:nvSpPr>
        <p:spPr>
          <a:xfrm>
            <a:off x="504000" y="369228"/>
            <a:ext cx="5104800" cy="1296000"/>
          </a:xfrm>
          <a:blipFill>
            <a:blip r:embed="rId4"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100" b="0" i="0">
                <a:solidFill>
                  <a:schemeClr val="bg1"/>
                </a:solidFill>
                <a:latin typeface="Roboto Slab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1625600" y="6772729"/>
            <a:ext cx="15092592" cy="1248880"/>
          </a:xfrm>
        </p:spPr>
        <p:txBody>
          <a:bodyPr lIns="0" tIns="0" rIns="0" bIns="0" anchor="b"/>
          <a:lstStyle>
            <a:lvl1pPr algn="l">
              <a:defRPr b="1" i="0">
                <a:solidFill>
                  <a:srgbClr val="FAFAFA"/>
                </a:solidFill>
                <a:latin typeface="Roboto Black" panose="02000000000000000000" pitchFamily="2" charset="0"/>
              </a:defRPr>
            </a:lvl1pPr>
          </a:lstStyle>
          <a:p>
            <a:r>
              <a:rPr lang="en-GB" sz="7501" dirty="0" err="1">
                <a:solidFill>
                  <a:schemeClr val="bg1"/>
                </a:solidFill>
                <a:ea typeface="+mj-ea"/>
                <a:cs typeface="Roboto Black"/>
              </a:rPr>
              <a:t>Onderwerp</a:t>
            </a:r>
            <a:endParaRPr lang="en-GB" sz="7501" dirty="0">
              <a:solidFill>
                <a:schemeClr val="bg1"/>
              </a:solidFill>
              <a:ea typeface="+mj-ea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0955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112" y="2431629"/>
            <a:ext cx="14955977" cy="4057226"/>
          </a:xfrm>
        </p:spPr>
        <p:txBody>
          <a:bodyPr anchor="b"/>
          <a:lstStyle>
            <a:lvl1pPr>
              <a:defRPr sz="8534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3112" y="6527244"/>
            <a:ext cx="14955977" cy="2133599"/>
          </a:xfrm>
        </p:spPr>
        <p:txBody>
          <a:bodyPr/>
          <a:lstStyle>
            <a:lvl1pPr marL="0" indent="0">
              <a:buNone/>
              <a:defRPr sz="3413" b="0" i="0">
                <a:solidFill>
                  <a:schemeClr val="tx1"/>
                </a:solidFill>
                <a:latin typeface="Roboto Slab" pitchFamily="2" charset="0"/>
              </a:defRPr>
            </a:lvl1pPr>
            <a:lvl2pPr marL="6502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525" indent="0"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3pPr>
            <a:lvl4pPr marL="1950788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10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312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574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836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209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2143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6998A54E-9128-474F-9EDD-8C5398E5A8E3}" type="datetime4">
              <a:rPr lang="en-GB" smtClean="0"/>
              <a:pPr algn="r">
                <a:lnSpc>
                  <a:spcPct val="90000"/>
                </a:lnSpc>
                <a:spcBef>
                  <a:spcPct val="0"/>
                </a:spcBef>
              </a:pPr>
              <a:t>4 July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43962" y="9929149"/>
            <a:ext cx="585233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/>
              <a:t>Onderwerp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246562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54A64DB4-25CF-477E-B5EC-44C720F8B8F3}" type="slidenum">
              <a:rPr lang="en-GB" smtClean="0"/>
              <a:pPr>
                <a:lnSpc>
                  <a:spcPct val="90000"/>
                </a:lnSpc>
                <a:spcBef>
                  <a:spcPct val="0"/>
                </a:spcBef>
              </a:pPr>
              <a:t>‹nr.›</a:t>
            </a:fld>
            <a:endParaRPr lang="en-GB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" y="8890000"/>
            <a:ext cx="17337556" cy="8636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8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92143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BE0A37A2-9F2E-49CA-880B-A4289D1955F2}" type="datetime4">
              <a:rPr lang="en-GB" smtClean="0"/>
              <a:pPr algn="r">
                <a:lnSpc>
                  <a:spcPct val="90000"/>
                </a:lnSpc>
                <a:spcBef>
                  <a:spcPct val="0"/>
                </a:spcBef>
              </a:pPr>
              <a:t>4 July 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43962" y="9929149"/>
            <a:ext cx="585233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/>
              <a:t>Onderwerp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246562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54A64DB4-25CF-477E-B5EC-44C720F8B8F3}" type="slidenum">
              <a:rPr lang="en-GB" smtClean="0"/>
              <a:pPr>
                <a:lnSpc>
                  <a:spcPct val="90000"/>
                </a:lnSpc>
                <a:spcBef>
                  <a:spcPct val="0"/>
                </a:spcBef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28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3284538"/>
            <a:ext cx="17337558" cy="646906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1738787" y="9847091"/>
            <a:ext cx="365290" cy="263878"/>
          </a:xfrm>
          <a:prstGeom prst="rect">
            <a:avLst/>
          </a:prstGeo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100" b="1" i="0" dirty="0">
                <a:solidFill>
                  <a:srgbClr val="FAFAFA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</a:lstStyle>
          <a:p>
            <a:pPr marL="0" lvl="0" algn="r"/>
            <a:r>
              <a:rPr lang="nl-NL" dirty="0"/>
              <a:t>Onderwerp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2015126" y="7008142"/>
            <a:ext cx="14458124" cy="16199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r>
              <a:rPr lang="nl-NL" dirty="0"/>
              <a:t>Namen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015126" y="6440728"/>
            <a:ext cx="5460724" cy="519289"/>
          </a:xfrm>
        </p:spPr>
        <p:txBody>
          <a:bodyPr lIns="0" tIns="0" rIns="0" bIns="0"/>
          <a:lstStyle>
            <a:lvl1pPr algn="l">
              <a:defRPr lang="en-US"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fld id="{E818F398-9E8F-4C55-975E-AADF936062C5}" type="datetime4">
              <a:rPr lang="nl-NL" smtClean="0"/>
              <a:t>4 juli 2022</a:t>
            </a:fld>
            <a:endParaRPr lang="en-GB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246562" y="9821199"/>
            <a:ext cx="3901559" cy="519289"/>
          </a:xfrm>
          <a:ln>
            <a:solidFill>
              <a:srgbClr val="FAFAFA"/>
            </a:solidFill>
          </a:ln>
        </p:spPr>
        <p:txBody>
          <a:bodyPr lIns="0" tIns="0" rIns="0" bIns="0"/>
          <a:lstStyle>
            <a:lvl1pPr algn="r">
              <a:defRPr>
                <a:solidFill>
                  <a:srgbClr val="FAFAFA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5" y="369230"/>
            <a:ext cx="5106151" cy="1295403"/>
          </a:xfrm>
          <a:prstGeom prst="rect">
            <a:avLst/>
          </a:prstGeom>
        </p:spPr>
      </p:pic>
      <p:sp>
        <p:nvSpPr>
          <p:cNvPr id="11" name="footer"/>
          <p:cNvSpPr>
            <a:spLocks noGrp="1"/>
          </p:cNvSpPr>
          <p:nvPr>
            <p:ph type="ftr" sz="quarter" idx="5"/>
          </p:nvPr>
        </p:nvSpPr>
        <p:spPr>
          <a:xfrm>
            <a:off x="2015126" y="3962400"/>
            <a:ext cx="14458124" cy="2400298"/>
          </a:xfrm>
        </p:spPr>
        <p:txBody>
          <a:bodyPr lIns="0" tIns="0" rIns="0" bIns="0" anchor="b"/>
          <a:lstStyle>
            <a:lvl1pPr algn="ctr">
              <a:defRPr b="1" i="0">
                <a:solidFill>
                  <a:srgbClr val="FAFAFA"/>
                </a:solidFill>
                <a:latin typeface="Roboto Black" panose="02000000000000000000" pitchFamily="2" charset="0"/>
              </a:defRPr>
            </a:lvl1pPr>
          </a:lstStyle>
          <a:p>
            <a:pPr algn="l"/>
            <a:r>
              <a:rPr lang="nl-NL" sz="7501" dirty="0">
                <a:solidFill>
                  <a:schemeClr val="bg1"/>
                </a:solidFill>
                <a:ea typeface="+mj-ea"/>
                <a:cs typeface="Roboto Black"/>
              </a:rPr>
              <a:t>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56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8890000"/>
            <a:ext cx="17337558" cy="863600"/>
          </a:xfrm>
          <a:prstGeom prst="rect">
            <a:avLst/>
          </a:prstGeom>
        </p:spPr>
      </p:pic>
      <p:sp>
        <p:nvSpPr>
          <p:cNvPr id="7" name="bk object 16"/>
          <p:cNvSpPr/>
          <p:nvPr userDrawn="1"/>
        </p:nvSpPr>
        <p:spPr>
          <a:xfrm>
            <a:off x="2048996" y="0"/>
            <a:ext cx="15291267" cy="8636000"/>
          </a:xfrm>
          <a:custGeom>
            <a:avLst/>
            <a:gdLst/>
            <a:ahLst/>
            <a:cxnLst/>
            <a:rect l="l" t="t" r="r" b="b"/>
            <a:pathLst>
              <a:path w="11468100" h="8636000">
                <a:moveTo>
                  <a:pt x="0" y="8636000"/>
                </a:moveTo>
                <a:lnTo>
                  <a:pt x="11468100" y="8636000"/>
                </a:lnTo>
                <a:lnTo>
                  <a:pt x="11468100" y="0"/>
                </a:lnTo>
                <a:lnTo>
                  <a:pt x="0" y="0"/>
                </a:lnTo>
                <a:lnTo>
                  <a:pt x="0" y="8636000"/>
                </a:lnTo>
              </a:path>
            </a:pathLst>
          </a:custGeom>
          <a:solidFill>
            <a:srgbClr val="F1F1F0"/>
          </a:solidFill>
        </p:spPr>
        <p:txBody>
          <a:bodyPr wrap="square" lIns="0" tIns="0" rIns="0" bIns="0" rtlCol="0"/>
          <a:lstStyle/>
          <a:p>
            <a:endParaRPr sz="2561" b="1" i="0" dirty="0">
              <a:latin typeface="Roboto Black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7" y="519296"/>
            <a:ext cx="14249835" cy="1885245"/>
          </a:xfrm>
        </p:spPr>
        <p:txBody>
          <a:bodyPr anchor="b"/>
          <a:lstStyle>
            <a:lvl1pPr>
              <a:defRPr lang="nl-NL" sz="5201" b="1" i="0" spc="220" smtClean="0">
                <a:solidFill>
                  <a:schemeClr val="accent1"/>
                </a:solidFill>
                <a:latin typeface="Roboto Black" panose="02000000000000000000" pitchFamily="2" charset="0"/>
                <a:ea typeface="+mj-ea"/>
                <a:cs typeface="Roboto Black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877" y="2596444"/>
            <a:ext cx="14249835" cy="6039556"/>
          </a:xfrm>
        </p:spPr>
        <p:txBody>
          <a:bodyPr>
            <a:normAutofit/>
          </a:bodyPr>
          <a:lstStyle>
            <a:lvl1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2pPr>
            <a:lvl3pPr marL="263538" indent="-263538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3pPr>
            <a:lvl4pPr marL="536602" indent="-273064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4pPr>
            <a:lvl5pPr marL="811253" indent="-274652">
              <a:defRPr lang="en-US" sz="2800" b="1" i="0" dirty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9" y="9097299"/>
            <a:ext cx="2047640" cy="519289"/>
          </a:xfrm>
        </p:spPr>
        <p:txBody>
          <a:bodyPr lIns="0" rIns="72000"/>
          <a:lstStyle>
            <a:lvl1pPr algn="r">
              <a:defRPr lang="nl-NL" sz="1200" b="1" i="0" kern="1200" spc="0" baseline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76A75651-2ECF-40AA-9A0A-FDAEA1D1AF6F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996" y="9098183"/>
            <a:ext cx="10563664" cy="518400"/>
          </a:xfrm>
        </p:spPr>
        <p:txBody>
          <a:bodyPr lIns="0" rIns="0"/>
          <a:lstStyle>
            <a:lvl1pPr algn="l">
              <a:defRPr lang="nl-NL" sz="1200" b="1" i="0" kern="1200" spc="0" baseline="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GB" dirty="0" err="1"/>
              <a:t>Onderwerp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11031" y="9097299"/>
            <a:ext cx="4528152" cy="519289"/>
          </a:xfrm>
        </p:spPr>
        <p:txBody>
          <a:bodyPr vert="horz" lIns="0" tIns="45720" rIns="108000" bIns="45720" rtlCol="0" anchor="ctr"/>
          <a:lstStyle>
            <a:lvl1pPr algn="r">
              <a:defRPr lang="nl-NL" sz="1200" b="1" i="0" spc="0" baseline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8890000"/>
            <a:ext cx="17337558" cy="86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7" y="519296"/>
            <a:ext cx="14249835" cy="1885245"/>
          </a:xfrm>
        </p:spPr>
        <p:txBody>
          <a:bodyPr anchor="b"/>
          <a:lstStyle>
            <a:lvl1pPr>
              <a:defRPr lang="nl-NL" sz="5201" b="1" i="0" spc="220" smtClean="0">
                <a:solidFill>
                  <a:schemeClr val="accent1"/>
                </a:solidFill>
                <a:latin typeface="Roboto Black" panose="02000000000000000000" pitchFamily="2" charset="0"/>
                <a:ea typeface="+mj-ea"/>
                <a:cs typeface="Roboto Black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877" y="2596444"/>
            <a:ext cx="14249835" cy="6039556"/>
          </a:xfrm>
        </p:spPr>
        <p:txBody>
          <a:bodyPr>
            <a:normAutofit/>
          </a:bodyPr>
          <a:lstStyle>
            <a:lvl1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2pPr>
            <a:lvl3pPr marL="263538" indent="-263538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3pPr>
            <a:lvl4pPr marL="536602" indent="-273064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4pPr>
            <a:lvl5pPr marL="811253" indent="-274652">
              <a:defRPr lang="en-US" sz="2800" b="1" i="0" dirty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9" y="9097299"/>
            <a:ext cx="2047640" cy="519289"/>
          </a:xfrm>
        </p:spPr>
        <p:txBody>
          <a:bodyPr lIns="0" rIns="72000"/>
          <a:lstStyle>
            <a:lvl1pPr algn="r">
              <a:defRPr lang="nl-NL" sz="1200" b="1" i="0" kern="1200" spc="0" baseline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76A75651-2ECF-40AA-9A0A-FDAEA1D1AF6F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996" y="9098183"/>
            <a:ext cx="10563664" cy="518400"/>
          </a:xfrm>
        </p:spPr>
        <p:txBody>
          <a:bodyPr lIns="0" rIns="0"/>
          <a:lstStyle>
            <a:lvl1pPr algn="l">
              <a:defRPr lang="nl-NL" sz="1200" b="1" i="0" kern="1200" spc="0" baseline="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GB" dirty="0" err="1"/>
              <a:t>Onderwerp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11031" y="9097299"/>
            <a:ext cx="4528152" cy="519289"/>
          </a:xfrm>
        </p:spPr>
        <p:txBody>
          <a:bodyPr vert="horz" lIns="0" tIns="45720" rIns="108000" bIns="45720" rtlCol="0" anchor="ctr"/>
          <a:lstStyle>
            <a:lvl1pPr algn="r">
              <a:defRPr lang="nl-NL" sz="1200" b="1" i="0" spc="0" baseline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8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1625600" y="0"/>
            <a:ext cx="15712550" cy="6502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r">
              <a:buNone/>
              <a:defRPr sz="2801" b="1" i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Klik op icon voor afbeelding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6502400"/>
            <a:ext cx="17337558" cy="3251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9698866" y="9939099"/>
            <a:ext cx="1823409" cy="419647"/>
          </a:xfrm>
          <a:prstGeom prst="rect">
            <a:avLst/>
          </a:prstGeo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100" b="1" i="0" dirty="0">
                <a:solidFill>
                  <a:srgbClr val="FAFAFA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</a:lstStyle>
          <a:p>
            <a:pPr marL="0" lvl="0" algn="r"/>
            <a:r>
              <a:rPr lang="nl-NL" dirty="0"/>
              <a:t>Onderwerp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627200" y="8477998"/>
            <a:ext cx="15090992" cy="100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r>
              <a:rPr lang="nl-NL" dirty="0"/>
              <a:t>Namen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627200" y="7958715"/>
            <a:ext cx="5682603" cy="519289"/>
          </a:xfrm>
        </p:spPr>
        <p:txBody>
          <a:bodyPr vert="horz" lIns="0" tIns="0" rIns="0" bIns="0" rtlCol="0" anchor="ctr"/>
          <a:lstStyle>
            <a:lvl1pPr>
              <a:defRPr lang="en-US" sz="2400" b="1" spc="-70" baseline="0" smtClean="0">
                <a:solidFill>
                  <a:schemeClr val="tx1"/>
                </a:solidFill>
                <a:latin typeface="Roboto Black"/>
                <a:cs typeface="Roboto Black"/>
              </a:defRPr>
            </a:lvl1pPr>
          </a:lstStyle>
          <a:p>
            <a:fld id="{6B15F8BC-B830-49D6-8A58-021DA8B64A69}" type="datetime4">
              <a:rPr lang="nl-NL" smtClean="0"/>
              <a:t>4 juli 2022</a:t>
            </a:fld>
            <a:endParaRPr lang="en-GB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246562" y="982119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/>
          <a:lstStyle>
            <a:lvl1pPr>
              <a:defRPr lang="en-GB" smtClean="0">
                <a:solidFill>
                  <a:srgbClr val="FAFAFA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logo"/>
          <p:cNvSpPr>
            <a:spLocks noGrp="1"/>
          </p:cNvSpPr>
          <p:nvPr>
            <p:ph type="body" sz="quarter" idx="12"/>
          </p:nvPr>
        </p:nvSpPr>
        <p:spPr>
          <a:xfrm>
            <a:off x="504000" y="369228"/>
            <a:ext cx="5104800" cy="1296000"/>
          </a:xfrm>
          <a:blipFill>
            <a:blip r:embed="rId4"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100" b="0" i="0">
                <a:solidFill>
                  <a:schemeClr val="bg1"/>
                </a:solidFill>
                <a:latin typeface="Roboto Slab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1625600" y="6772729"/>
            <a:ext cx="15092592" cy="1248880"/>
          </a:xfrm>
        </p:spPr>
        <p:txBody>
          <a:bodyPr lIns="0" tIns="0" rIns="0" bIns="0" anchor="b"/>
          <a:lstStyle>
            <a:lvl1pPr algn="l">
              <a:defRPr b="1" i="0">
                <a:solidFill>
                  <a:srgbClr val="FAFAFA"/>
                </a:solidFill>
                <a:latin typeface="Roboto Black" panose="02000000000000000000" pitchFamily="2" charset="0"/>
              </a:defRPr>
            </a:lvl1pPr>
          </a:lstStyle>
          <a:p>
            <a:r>
              <a:rPr lang="en-GB" sz="7501" dirty="0" err="1">
                <a:solidFill>
                  <a:schemeClr val="bg1"/>
                </a:solidFill>
                <a:ea typeface="+mj-ea"/>
                <a:cs typeface="Roboto Black"/>
              </a:rPr>
              <a:t>Onderwerp</a:t>
            </a:r>
            <a:endParaRPr lang="en-GB" sz="7501" dirty="0">
              <a:solidFill>
                <a:schemeClr val="bg1"/>
              </a:solidFill>
              <a:ea typeface="+mj-ea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7134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112" y="2431629"/>
            <a:ext cx="14955977" cy="4057226"/>
          </a:xfrm>
        </p:spPr>
        <p:txBody>
          <a:bodyPr anchor="b"/>
          <a:lstStyle>
            <a:lvl1pPr>
              <a:defRPr sz="8534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3112" y="6527244"/>
            <a:ext cx="14955977" cy="2133599"/>
          </a:xfrm>
        </p:spPr>
        <p:txBody>
          <a:bodyPr/>
          <a:lstStyle>
            <a:lvl1pPr marL="0" indent="0">
              <a:buNone/>
              <a:defRPr sz="3413" b="0" i="0">
                <a:solidFill>
                  <a:schemeClr val="tx1"/>
                </a:solidFill>
                <a:latin typeface="Roboto Slab" pitchFamily="2" charset="0"/>
              </a:defRPr>
            </a:lvl1pPr>
            <a:lvl2pPr marL="6502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525" indent="0"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3pPr>
            <a:lvl4pPr marL="1950788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10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312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574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836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209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2143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947961CF-7FCB-46C1-9C60-3F751C9C5D9C}" type="datetime4">
              <a:rPr lang="en-GB" smtClean="0"/>
              <a:pPr algn="r">
                <a:lnSpc>
                  <a:spcPct val="90000"/>
                </a:lnSpc>
                <a:spcBef>
                  <a:spcPct val="0"/>
                </a:spcBef>
              </a:pPr>
              <a:t>4 July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43962" y="9929149"/>
            <a:ext cx="585233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/>
              <a:t>Onderwerp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246562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54A64DB4-25CF-477E-B5EC-44C720F8B8F3}" type="slidenum">
              <a:rPr lang="en-GB" smtClean="0"/>
              <a:pPr>
                <a:lnSpc>
                  <a:spcPct val="90000"/>
                </a:lnSpc>
                <a:spcBef>
                  <a:spcPct val="0"/>
                </a:spcBef>
              </a:pPr>
              <a:t>‹nr.›</a:t>
            </a:fld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8890000"/>
            <a:ext cx="17337558" cy="8636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2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92143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B37A98CC-2ECB-4DCF-86DD-58162D032F3E}" type="datetime4">
              <a:rPr lang="en-GB" smtClean="0"/>
              <a:pPr algn="r">
                <a:lnSpc>
                  <a:spcPct val="90000"/>
                </a:lnSpc>
                <a:spcBef>
                  <a:spcPct val="0"/>
                </a:spcBef>
              </a:pPr>
              <a:t>4 July 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43962" y="9929149"/>
            <a:ext cx="585233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/>
              <a:t>Onderwerp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246562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54A64DB4-25CF-477E-B5EC-44C720F8B8F3}" type="slidenum">
              <a:rPr lang="en-GB" smtClean="0"/>
              <a:pPr>
                <a:lnSpc>
                  <a:spcPct val="90000"/>
                </a:lnSpc>
                <a:spcBef>
                  <a:spcPct val="0"/>
                </a:spcBef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3284538"/>
            <a:ext cx="17337556" cy="646906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1556143" y="9853481"/>
            <a:ext cx="481408" cy="222840"/>
          </a:xfrm>
          <a:prstGeom prst="rect">
            <a:avLst/>
          </a:prstGeo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100" b="1" i="0" dirty="0">
                <a:solidFill>
                  <a:srgbClr val="FAFAFA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</a:lstStyle>
          <a:p>
            <a:pPr marL="0" lvl="0" algn="r"/>
            <a:r>
              <a:rPr lang="nl-NL" dirty="0"/>
              <a:t>Onderwerp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2015126" y="7008142"/>
            <a:ext cx="14458124" cy="16199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r>
              <a:rPr lang="nl-NL" dirty="0"/>
              <a:t>Namen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015126" y="6440728"/>
            <a:ext cx="5460724" cy="519289"/>
          </a:xfrm>
        </p:spPr>
        <p:txBody>
          <a:bodyPr lIns="0" tIns="0" rIns="0" bIns="0"/>
          <a:lstStyle>
            <a:lvl1pPr algn="l">
              <a:defRPr lang="en-US"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fld id="{70BFAC9D-BF77-4B54-9B73-0E283C5B0816}" type="datetime4">
              <a:rPr lang="nl-NL" smtClean="0"/>
              <a:t>4 juli 2022</a:t>
            </a:fld>
            <a:endParaRPr lang="en-GB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246562" y="9821199"/>
            <a:ext cx="3901559" cy="519289"/>
          </a:xfrm>
          <a:ln>
            <a:solidFill>
              <a:srgbClr val="FAFAFA"/>
            </a:solidFill>
          </a:ln>
        </p:spPr>
        <p:txBody>
          <a:bodyPr lIns="0" tIns="0" rIns="0" bIns="0"/>
          <a:lstStyle>
            <a:lvl1pPr algn="r">
              <a:defRPr>
                <a:solidFill>
                  <a:srgbClr val="FAFAFA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5" y="369230"/>
            <a:ext cx="5106151" cy="1295403"/>
          </a:xfrm>
          <a:prstGeom prst="rect">
            <a:avLst/>
          </a:prstGeom>
        </p:spPr>
      </p:pic>
      <p:sp>
        <p:nvSpPr>
          <p:cNvPr id="11" name="footer"/>
          <p:cNvSpPr>
            <a:spLocks noGrp="1"/>
          </p:cNvSpPr>
          <p:nvPr>
            <p:ph type="ftr" sz="quarter" idx="5"/>
          </p:nvPr>
        </p:nvSpPr>
        <p:spPr>
          <a:xfrm>
            <a:off x="2015126" y="3962400"/>
            <a:ext cx="14458124" cy="2400298"/>
          </a:xfrm>
        </p:spPr>
        <p:txBody>
          <a:bodyPr lIns="0" tIns="0" rIns="0" bIns="0" anchor="b"/>
          <a:lstStyle>
            <a:lvl1pPr algn="ctr">
              <a:defRPr b="1" i="0">
                <a:solidFill>
                  <a:srgbClr val="FAFAFA"/>
                </a:solidFill>
                <a:latin typeface="Roboto Black" panose="02000000000000000000" pitchFamily="2" charset="0"/>
              </a:defRPr>
            </a:lvl1pPr>
          </a:lstStyle>
          <a:p>
            <a:pPr algn="l"/>
            <a:r>
              <a:rPr lang="nl-NL" sz="7501" dirty="0">
                <a:solidFill>
                  <a:schemeClr val="bg1"/>
                </a:solidFill>
                <a:ea typeface="+mj-ea"/>
                <a:cs typeface="Roboto Black"/>
              </a:rPr>
              <a:t>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00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437"/>
          <a:stretch/>
        </p:blipFill>
        <p:spPr>
          <a:xfrm>
            <a:off x="0" y="8890000"/>
            <a:ext cx="17337554" cy="863600"/>
          </a:xfrm>
          <a:prstGeom prst="rect">
            <a:avLst/>
          </a:prstGeom>
        </p:spPr>
      </p:pic>
      <p:sp>
        <p:nvSpPr>
          <p:cNvPr id="7" name="bk object 16"/>
          <p:cNvSpPr/>
          <p:nvPr userDrawn="1"/>
        </p:nvSpPr>
        <p:spPr>
          <a:xfrm>
            <a:off x="2048996" y="0"/>
            <a:ext cx="15291267" cy="8636000"/>
          </a:xfrm>
          <a:custGeom>
            <a:avLst/>
            <a:gdLst/>
            <a:ahLst/>
            <a:cxnLst/>
            <a:rect l="l" t="t" r="r" b="b"/>
            <a:pathLst>
              <a:path w="11468100" h="8636000">
                <a:moveTo>
                  <a:pt x="0" y="8636000"/>
                </a:moveTo>
                <a:lnTo>
                  <a:pt x="11468100" y="8636000"/>
                </a:lnTo>
                <a:lnTo>
                  <a:pt x="11468100" y="0"/>
                </a:lnTo>
                <a:lnTo>
                  <a:pt x="0" y="0"/>
                </a:lnTo>
                <a:lnTo>
                  <a:pt x="0" y="8636000"/>
                </a:lnTo>
              </a:path>
            </a:pathLst>
          </a:custGeom>
          <a:solidFill>
            <a:srgbClr val="F1F1F0"/>
          </a:solidFill>
        </p:spPr>
        <p:txBody>
          <a:bodyPr wrap="square" lIns="0" tIns="0" rIns="0" bIns="0" rtlCol="0"/>
          <a:lstStyle/>
          <a:p>
            <a:endParaRPr sz="2561" b="1" i="0" dirty="0">
              <a:latin typeface="Roboto Black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7" y="519296"/>
            <a:ext cx="14249835" cy="1885245"/>
          </a:xfrm>
        </p:spPr>
        <p:txBody>
          <a:bodyPr anchor="b"/>
          <a:lstStyle>
            <a:lvl1pPr>
              <a:defRPr lang="nl-NL" sz="5201" b="1" i="0" spc="220" smtClean="0">
                <a:solidFill>
                  <a:schemeClr val="tx1"/>
                </a:solidFill>
                <a:latin typeface="Roboto Black" panose="02000000000000000000" pitchFamily="2" charset="0"/>
                <a:ea typeface="+mj-ea"/>
                <a:cs typeface="Roboto Black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877" y="2596444"/>
            <a:ext cx="14249835" cy="6039556"/>
          </a:xfrm>
        </p:spPr>
        <p:txBody>
          <a:bodyPr>
            <a:normAutofit/>
          </a:bodyPr>
          <a:lstStyle>
            <a:lvl1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0" indent="0">
              <a:buNone/>
              <a:defRPr lang="nl-NL" sz="3200" b="0" i="0" dirty="0" smtClean="0">
                <a:latin typeface="+mj-lt"/>
                <a:ea typeface="Roboto Black" panose="02000000000000000000" pitchFamily="2" charset="0"/>
                <a:cs typeface="+mn-cs"/>
              </a:defRPr>
            </a:lvl2pPr>
            <a:lvl3pPr marL="263538" indent="-263538">
              <a:defRPr lang="nl-NL" sz="2800" b="0" i="0" dirty="0" smtClean="0">
                <a:latin typeface="+mj-lt"/>
                <a:ea typeface="Roboto Black" panose="02000000000000000000" pitchFamily="2" charset="0"/>
                <a:cs typeface="+mn-cs"/>
              </a:defRPr>
            </a:lvl3pPr>
            <a:lvl4pPr marL="536602" indent="-273064">
              <a:defRPr lang="nl-NL" sz="2800" b="0" i="0" dirty="0" smtClean="0">
                <a:latin typeface="Roboto Slab" pitchFamily="2" charset="0"/>
                <a:ea typeface="Roboto Slab" pitchFamily="2" charset="0"/>
                <a:cs typeface="+mn-cs"/>
              </a:defRPr>
            </a:lvl4pPr>
            <a:lvl5pPr marL="811253" indent="-274652">
              <a:defRPr lang="en-US" sz="2800" b="0" i="0" dirty="0">
                <a:latin typeface="+mj-lt"/>
                <a:ea typeface="Roboto Black" panose="02000000000000000000" pitchFamily="2" charset="0"/>
                <a:cs typeface="+mn-cs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9" y="9097299"/>
            <a:ext cx="2047640" cy="519289"/>
          </a:xfrm>
        </p:spPr>
        <p:txBody>
          <a:bodyPr lIns="0" rIns="72000"/>
          <a:lstStyle>
            <a:lvl1pPr algn="r">
              <a:defRPr lang="nl-NL" sz="1200" b="1" i="0" kern="1200" spc="0" baseline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DBF45832-D9A1-4D0F-89B5-75A46DBAAAD6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996" y="9098183"/>
            <a:ext cx="10563664" cy="518400"/>
          </a:xfrm>
        </p:spPr>
        <p:txBody>
          <a:bodyPr lIns="0" rIns="0"/>
          <a:lstStyle>
            <a:lvl1pPr algn="l">
              <a:defRPr lang="nl-NL" sz="1200" b="1" i="0" kern="1200" spc="0" baseline="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GB" dirty="0" err="1"/>
              <a:t>Onderwerp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11031" y="9097299"/>
            <a:ext cx="4528152" cy="519289"/>
          </a:xfrm>
        </p:spPr>
        <p:txBody>
          <a:bodyPr vert="horz" lIns="0" tIns="45720" rIns="108000" bIns="45720" rtlCol="0" anchor="ctr"/>
          <a:lstStyle>
            <a:lvl1pPr algn="r">
              <a:defRPr lang="nl-NL" sz="1200" b="1" i="0" spc="0" baseline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8890000"/>
            <a:ext cx="17337556" cy="863600"/>
          </a:xfrm>
          <a:prstGeom prst="rect">
            <a:avLst/>
          </a:prstGeom>
        </p:spPr>
      </p:pic>
      <p:sp>
        <p:nvSpPr>
          <p:cNvPr id="7" name="bk object 16"/>
          <p:cNvSpPr/>
          <p:nvPr userDrawn="1"/>
        </p:nvSpPr>
        <p:spPr>
          <a:xfrm>
            <a:off x="2048996" y="0"/>
            <a:ext cx="15291267" cy="8636000"/>
          </a:xfrm>
          <a:custGeom>
            <a:avLst/>
            <a:gdLst/>
            <a:ahLst/>
            <a:cxnLst/>
            <a:rect l="l" t="t" r="r" b="b"/>
            <a:pathLst>
              <a:path w="11468100" h="8636000">
                <a:moveTo>
                  <a:pt x="0" y="8636000"/>
                </a:moveTo>
                <a:lnTo>
                  <a:pt x="11468100" y="8636000"/>
                </a:lnTo>
                <a:lnTo>
                  <a:pt x="11468100" y="0"/>
                </a:lnTo>
                <a:lnTo>
                  <a:pt x="0" y="0"/>
                </a:lnTo>
                <a:lnTo>
                  <a:pt x="0" y="8636000"/>
                </a:lnTo>
              </a:path>
            </a:pathLst>
          </a:custGeom>
          <a:solidFill>
            <a:srgbClr val="F1F1F0"/>
          </a:solidFill>
        </p:spPr>
        <p:txBody>
          <a:bodyPr wrap="square" lIns="0" tIns="0" rIns="0" bIns="0" rtlCol="0"/>
          <a:lstStyle/>
          <a:p>
            <a:endParaRPr sz="2561" b="1" i="0" dirty="0">
              <a:solidFill>
                <a:schemeClr val="accent1"/>
              </a:solidFill>
              <a:latin typeface="Roboto Black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7" y="519296"/>
            <a:ext cx="14249835" cy="1885245"/>
          </a:xfrm>
        </p:spPr>
        <p:txBody>
          <a:bodyPr anchor="b"/>
          <a:lstStyle>
            <a:lvl1pPr>
              <a:defRPr lang="nl-NL" sz="5201" b="1" i="0" spc="220" smtClean="0">
                <a:solidFill>
                  <a:schemeClr val="accent1"/>
                </a:solidFill>
                <a:latin typeface="Roboto Black" panose="02000000000000000000" pitchFamily="2" charset="0"/>
                <a:ea typeface="+mj-ea"/>
                <a:cs typeface="Roboto Black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877" y="2596444"/>
            <a:ext cx="14249835" cy="6039556"/>
          </a:xfrm>
        </p:spPr>
        <p:txBody>
          <a:bodyPr>
            <a:normAutofit/>
          </a:bodyPr>
          <a:lstStyle>
            <a:lvl1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2pPr>
            <a:lvl3pPr marL="263538" indent="-263538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3pPr>
            <a:lvl4pPr marL="536602" indent="-273064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4pPr>
            <a:lvl5pPr marL="811253" indent="-274652">
              <a:defRPr lang="en-US" sz="2800" b="1" i="0" dirty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9" y="9097299"/>
            <a:ext cx="2047640" cy="519289"/>
          </a:xfrm>
        </p:spPr>
        <p:txBody>
          <a:bodyPr lIns="0" rIns="72000"/>
          <a:lstStyle>
            <a:lvl1pPr algn="r">
              <a:defRPr lang="nl-NL" sz="1200" b="1" i="0" kern="1200" spc="0" baseline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4D6982CA-4511-4575-B235-D3DAE099F144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996" y="9098183"/>
            <a:ext cx="10563664" cy="518400"/>
          </a:xfrm>
        </p:spPr>
        <p:txBody>
          <a:bodyPr lIns="0" rIns="0"/>
          <a:lstStyle>
            <a:lvl1pPr algn="l">
              <a:defRPr lang="nl-NL" sz="1200" b="1" i="0" kern="1200" spc="0" baseline="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GB" dirty="0" err="1"/>
              <a:t>Onderwerp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11031" y="9097299"/>
            <a:ext cx="4528152" cy="519289"/>
          </a:xfrm>
        </p:spPr>
        <p:txBody>
          <a:bodyPr vert="horz" lIns="0" tIns="45720" rIns="108000" bIns="45720" rtlCol="0" anchor="ctr"/>
          <a:lstStyle>
            <a:lvl1pPr algn="r">
              <a:defRPr lang="nl-NL" sz="1200" b="1" i="0" spc="0" baseline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8890000"/>
            <a:ext cx="17337556" cy="86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7" y="519296"/>
            <a:ext cx="14249835" cy="1885245"/>
          </a:xfrm>
        </p:spPr>
        <p:txBody>
          <a:bodyPr anchor="b"/>
          <a:lstStyle>
            <a:lvl1pPr>
              <a:defRPr lang="nl-NL" sz="5201" b="1" i="0" spc="220" smtClean="0">
                <a:solidFill>
                  <a:schemeClr val="accent1"/>
                </a:solidFill>
                <a:latin typeface="Roboto Black" panose="02000000000000000000" pitchFamily="2" charset="0"/>
                <a:ea typeface="+mj-ea"/>
                <a:cs typeface="Roboto Black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877" y="2596444"/>
            <a:ext cx="14249835" cy="6039556"/>
          </a:xfrm>
        </p:spPr>
        <p:txBody>
          <a:bodyPr>
            <a:normAutofit/>
          </a:bodyPr>
          <a:lstStyle>
            <a:lvl1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2pPr>
            <a:lvl3pPr marL="263538" indent="-263538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3pPr>
            <a:lvl4pPr marL="536602" indent="-273064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4pPr>
            <a:lvl5pPr marL="811253" indent="-274652">
              <a:defRPr lang="en-US" sz="2800" b="1" i="0" dirty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9" y="9097299"/>
            <a:ext cx="2047640" cy="519289"/>
          </a:xfrm>
        </p:spPr>
        <p:txBody>
          <a:bodyPr lIns="0" rIns="72000"/>
          <a:lstStyle>
            <a:lvl1pPr algn="r">
              <a:defRPr lang="nl-NL" sz="1200" b="1" i="0" kern="1200" spc="0" baseline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4D6982CA-4511-4575-B235-D3DAE099F144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996" y="9098183"/>
            <a:ext cx="10563664" cy="518400"/>
          </a:xfrm>
        </p:spPr>
        <p:txBody>
          <a:bodyPr lIns="0" rIns="0"/>
          <a:lstStyle>
            <a:lvl1pPr algn="l">
              <a:defRPr lang="nl-NL" sz="1200" b="1" i="0" kern="1200" spc="0" baseline="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GB" dirty="0" err="1"/>
              <a:t>Onderwerp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11031" y="9097299"/>
            <a:ext cx="4528152" cy="519289"/>
          </a:xfrm>
        </p:spPr>
        <p:txBody>
          <a:bodyPr vert="horz" lIns="0" tIns="45720" rIns="108000" bIns="45720" rtlCol="0" anchor="ctr"/>
          <a:lstStyle>
            <a:lvl1pPr algn="r">
              <a:defRPr lang="nl-NL" sz="1200" b="1" i="0" spc="0" baseline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1625600" y="0"/>
            <a:ext cx="15712550" cy="6502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r">
              <a:buNone/>
              <a:defRPr sz="2801" b="1" i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Klik op icon voor afbeelding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6502400"/>
            <a:ext cx="17337556" cy="3251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9275508" y="10087536"/>
            <a:ext cx="1155746" cy="505903"/>
          </a:xfrm>
          <a:prstGeom prst="rect">
            <a:avLst/>
          </a:prstGeo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100" b="1" i="0" dirty="0">
                <a:solidFill>
                  <a:srgbClr val="FAFAFA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</a:lstStyle>
          <a:p>
            <a:pPr marL="0" lvl="0" algn="r"/>
            <a:r>
              <a:rPr lang="nl-NL" dirty="0"/>
              <a:t>Onderwerp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625600" y="8477998"/>
            <a:ext cx="15092592" cy="100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r>
              <a:rPr lang="nl-NL" dirty="0"/>
              <a:t>Namen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625600" y="7958715"/>
            <a:ext cx="5684203" cy="519289"/>
          </a:xfrm>
        </p:spPr>
        <p:txBody>
          <a:bodyPr vert="horz" lIns="0" tIns="0" rIns="0" bIns="0" rtlCol="0" anchor="ctr"/>
          <a:lstStyle>
            <a:lvl1pPr>
              <a:defRPr lang="en-US" sz="2400" b="1" spc="-70" baseline="0" smtClean="0">
                <a:solidFill>
                  <a:schemeClr val="tx1"/>
                </a:solidFill>
                <a:latin typeface="Roboto Black"/>
                <a:cs typeface="Roboto Black"/>
              </a:defRPr>
            </a:lvl1pPr>
          </a:lstStyle>
          <a:p>
            <a:fld id="{FA5F8D0E-1836-4AD8-AE93-74CF4894E756}" type="datetime4">
              <a:rPr lang="nl-NL" smtClean="0"/>
              <a:t>4 juli 2022</a:t>
            </a:fld>
            <a:endParaRPr lang="en-GB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246562" y="982119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/>
          <a:lstStyle>
            <a:lvl1pPr>
              <a:defRPr lang="en-GB" smtClean="0">
                <a:solidFill>
                  <a:srgbClr val="FAFAFA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logo"/>
          <p:cNvSpPr>
            <a:spLocks noGrp="1"/>
          </p:cNvSpPr>
          <p:nvPr>
            <p:ph type="body" sz="quarter" idx="12"/>
          </p:nvPr>
        </p:nvSpPr>
        <p:spPr>
          <a:xfrm>
            <a:off x="504000" y="369228"/>
            <a:ext cx="5104800" cy="1296000"/>
          </a:xfrm>
          <a:blipFill>
            <a:blip r:embed="rId4"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100" b="0" i="0">
                <a:solidFill>
                  <a:schemeClr val="bg1"/>
                </a:solidFill>
                <a:latin typeface="Roboto Slab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1625600" y="6772729"/>
            <a:ext cx="15092592" cy="1248880"/>
          </a:xfrm>
        </p:spPr>
        <p:txBody>
          <a:bodyPr lIns="0" tIns="0" rIns="0" bIns="0" anchor="b"/>
          <a:lstStyle>
            <a:lvl1pPr algn="l">
              <a:defRPr b="1" i="0">
                <a:solidFill>
                  <a:srgbClr val="FAFAFA"/>
                </a:solidFill>
                <a:latin typeface="Roboto Black" panose="02000000000000000000" pitchFamily="2" charset="0"/>
              </a:defRPr>
            </a:lvl1pPr>
          </a:lstStyle>
          <a:p>
            <a:r>
              <a:rPr lang="en-GB" sz="7501" dirty="0" err="1">
                <a:solidFill>
                  <a:schemeClr val="bg1"/>
                </a:solidFill>
                <a:ea typeface="+mj-ea"/>
                <a:cs typeface="Roboto Black"/>
              </a:rPr>
              <a:t>Onderwerp</a:t>
            </a:r>
            <a:endParaRPr lang="en-GB" sz="7501" dirty="0">
              <a:solidFill>
                <a:schemeClr val="bg1"/>
              </a:solidFill>
              <a:ea typeface="+mj-ea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8328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112" y="2431629"/>
            <a:ext cx="14955977" cy="4057226"/>
          </a:xfrm>
        </p:spPr>
        <p:txBody>
          <a:bodyPr anchor="b"/>
          <a:lstStyle>
            <a:lvl1pPr>
              <a:defRPr sz="8534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3112" y="6527244"/>
            <a:ext cx="14955977" cy="2133599"/>
          </a:xfrm>
        </p:spPr>
        <p:txBody>
          <a:bodyPr/>
          <a:lstStyle>
            <a:lvl1pPr marL="0" indent="0">
              <a:buNone/>
              <a:defRPr sz="3413" b="0" i="0">
                <a:solidFill>
                  <a:schemeClr val="tx1"/>
                </a:solidFill>
                <a:latin typeface="Roboto Slab" pitchFamily="2" charset="0"/>
              </a:defRPr>
            </a:lvl1pPr>
            <a:lvl2pPr marL="6502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525" indent="0"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3pPr>
            <a:lvl4pPr marL="1950788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10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312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574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836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209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2143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4DA61794-BE1F-4FFB-B43B-06E11F0C6165}" type="datetime4">
              <a:rPr lang="en-GB" smtClean="0"/>
              <a:pPr algn="r">
                <a:lnSpc>
                  <a:spcPct val="90000"/>
                </a:lnSpc>
                <a:spcBef>
                  <a:spcPct val="0"/>
                </a:spcBef>
              </a:pPr>
              <a:t>4 July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43962" y="9929149"/>
            <a:ext cx="585233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/>
              <a:t>Onderwerp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246562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54A64DB4-25CF-477E-B5EC-44C720F8B8F3}" type="slidenum">
              <a:rPr lang="en-GB" smtClean="0"/>
              <a:pPr>
                <a:lnSpc>
                  <a:spcPct val="90000"/>
                </a:lnSpc>
                <a:spcBef>
                  <a:spcPct val="0"/>
                </a:spcBef>
              </a:pPr>
              <a:t>‹nr.›</a:t>
            </a:fld>
            <a:endParaRPr lang="en-GB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8890000"/>
            <a:ext cx="17337556" cy="8636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8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92143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F22FC6B8-1955-4A63-848C-929B8BDB1A14}" type="datetime4">
              <a:rPr lang="en-GB" smtClean="0"/>
              <a:pPr algn="r">
                <a:lnSpc>
                  <a:spcPct val="90000"/>
                </a:lnSpc>
                <a:spcBef>
                  <a:spcPct val="0"/>
                </a:spcBef>
              </a:pPr>
              <a:t>4 July 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43962" y="9929149"/>
            <a:ext cx="585233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/>
              <a:t>Onderwerp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246562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54A64DB4-25CF-477E-B5EC-44C720F8B8F3}" type="slidenum">
              <a:rPr lang="en-GB" smtClean="0"/>
              <a:pPr>
                <a:lnSpc>
                  <a:spcPct val="90000"/>
                </a:lnSpc>
                <a:spcBef>
                  <a:spcPct val="0"/>
                </a:spcBef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0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3284538"/>
            <a:ext cx="17337556" cy="646906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1453717" y="9857242"/>
            <a:ext cx="545127" cy="223599"/>
          </a:xfrm>
          <a:prstGeom prst="rect">
            <a:avLst/>
          </a:prstGeo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100" b="1" i="0" dirty="0">
                <a:solidFill>
                  <a:srgbClr val="FAFAFA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</a:lstStyle>
          <a:p>
            <a:pPr marL="0" lvl="0" algn="r"/>
            <a:r>
              <a:rPr lang="nl-NL" dirty="0"/>
              <a:t>Onderwerp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2015126" y="7008142"/>
            <a:ext cx="14458124" cy="16199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r>
              <a:rPr lang="nl-NL" dirty="0"/>
              <a:t>Namen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015126" y="6440728"/>
            <a:ext cx="5460724" cy="519289"/>
          </a:xfrm>
        </p:spPr>
        <p:txBody>
          <a:bodyPr lIns="0" tIns="0" rIns="0" bIns="0"/>
          <a:lstStyle>
            <a:lvl1pPr algn="l">
              <a:defRPr lang="en-US"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fld id="{9136C7F9-D919-470C-BA62-51E17E059238}" type="datetime4">
              <a:rPr lang="nl-NL" smtClean="0"/>
              <a:t>4 juli 2022</a:t>
            </a:fld>
            <a:endParaRPr lang="en-GB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246562" y="9821199"/>
            <a:ext cx="3901559" cy="519289"/>
          </a:xfrm>
          <a:ln>
            <a:solidFill>
              <a:srgbClr val="FAFAFA"/>
            </a:solidFill>
          </a:ln>
        </p:spPr>
        <p:txBody>
          <a:bodyPr lIns="0" tIns="0" rIns="0" bIns="0"/>
          <a:lstStyle>
            <a:lvl1pPr algn="r">
              <a:defRPr>
                <a:solidFill>
                  <a:srgbClr val="FAFAFA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5" y="369230"/>
            <a:ext cx="5106151" cy="1295403"/>
          </a:xfrm>
          <a:prstGeom prst="rect">
            <a:avLst/>
          </a:prstGeom>
        </p:spPr>
      </p:pic>
      <p:sp>
        <p:nvSpPr>
          <p:cNvPr id="11" name="footer"/>
          <p:cNvSpPr>
            <a:spLocks noGrp="1"/>
          </p:cNvSpPr>
          <p:nvPr>
            <p:ph type="ftr" sz="quarter" idx="5"/>
          </p:nvPr>
        </p:nvSpPr>
        <p:spPr>
          <a:xfrm>
            <a:off x="2015126" y="3962400"/>
            <a:ext cx="14458124" cy="2400298"/>
          </a:xfrm>
        </p:spPr>
        <p:txBody>
          <a:bodyPr lIns="0" tIns="0" rIns="0" bIns="0" anchor="b"/>
          <a:lstStyle>
            <a:lvl1pPr algn="ctr">
              <a:defRPr b="1" i="0">
                <a:solidFill>
                  <a:srgbClr val="FAFAFA"/>
                </a:solidFill>
                <a:latin typeface="Roboto Black" panose="02000000000000000000" pitchFamily="2" charset="0"/>
              </a:defRPr>
            </a:lvl1pPr>
          </a:lstStyle>
          <a:p>
            <a:pPr algn="l"/>
            <a:r>
              <a:rPr lang="nl-NL" sz="7501" dirty="0">
                <a:solidFill>
                  <a:schemeClr val="bg1"/>
                </a:solidFill>
                <a:ea typeface="+mj-ea"/>
                <a:cs typeface="Roboto Black"/>
              </a:rPr>
              <a:t>Onderwerp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60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8890000"/>
            <a:ext cx="17337556" cy="863600"/>
          </a:xfrm>
          <a:prstGeom prst="rect">
            <a:avLst/>
          </a:prstGeom>
        </p:spPr>
      </p:pic>
      <p:sp>
        <p:nvSpPr>
          <p:cNvPr id="7" name="bk object 16"/>
          <p:cNvSpPr/>
          <p:nvPr userDrawn="1"/>
        </p:nvSpPr>
        <p:spPr>
          <a:xfrm>
            <a:off x="2048996" y="0"/>
            <a:ext cx="15291267" cy="8636000"/>
          </a:xfrm>
          <a:custGeom>
            <a:avLst/>
            <a:gdLst/>
            <a:ahLst/>
            <a:cxnLst/>
            <a:rect l="l" t="t" r="r" b="b"/>
            <a:pathLst>
              <a:path w="11468100" h="8636000">
                <a:moveTo>
                  <a:pt x="0" y="8636000"/>
                </a:moveTo>
                <a:lnTo>
                  <a:pt x="11468100" y="8636000"/>
                </a:lnTo>
                <a:lnTo>
                  <a:pt x="11468100" y="0"/>
                </a:lnTo>
                <a:lnTo>
                  <a:pt x="0" y="0"/>
                </a:lnTo>
                <a:lnTo>
                  <a:pt x="0" y="8636000"/>
                </a:lnTo>
              </a:path>
            </a:pathLst>
          </a:custGeom>
          <a:solidFill>
            <a:srgbClr val="F1F1F0"/>
          </a:solidFill>
        </p:spPr>
        <p:txBody>
          <a:bodyPr wrap="square" lIns="0" tIns="0" rIns="0" bIns="0" rtlCol="0"/>
          <a:lstStyle/>
          <a:p>
            <a:endParaRPr sz="2561" b="1" i="0" dirty="0">
              <a:latin typeface="Roboto Black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7" y="519296"/>
            <a:ext cx="14249835" cy="1885245"/>
          </a:xfrm>
        </p:spPr>
        <p:txBody>
          <a:bodyPr anchor="b"/>
          <a:lstStyle>
            <a:lvl1pPr>
              <a:defRPr lang="nl-NL" sz="5201" b="1" i="0" spc="220" smtClean="0">
                <a:solidFill>
                  <a:schemeClr val="accent1"/>
                </a:solidFill>
                <a:latin typeface="Roboto Black" panose="02000000000000000000" pitchFamily="2" charset="0"/>
                <a:ea typeface="+mj-ea"/>
                <a:cs typeface="Roboto Black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877" y="2596444"/>
            <a:ext cx="14249835" cy="6039556"/>
          </a:xfrm>
        </p:spPr>
        <p:txBody>
          <a:bodyPr>
            <a:normAutofit/>
          </a:bodyPr>
          <a:lstStyle>
            <a:lvl1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2pPr>
            <a:lvl3pPr marL="263538" indent="-263538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3pPr>
            <a:lvl4pPr marL="536602" indent="-273064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4pPr>
            <a:lvl5pPr marL="811253" indent="-274652">
              <a:defRPr lang="en-US" sz="2800" b="1" i="0" dirty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9" y="9097299"/>
            <a:ext cx="2047640" cy="519289"/>
          </a:xfrm>
        </p:spPr>
        <p:txBody>
          <a:bodyPr lIns="0" rIns="72000"/>
          <a:lstStyle>
            <a:lvl1pPr algn="r">
              <a:defRPr lang="nl-NL" sz="1200" b="1" i="0" kern="1200" spc="0" baseline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C0701200-7572-4156-A257-55D670EB7F05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996" y="9098183"/>
            <a:ext cx="10563664" cy="518400"/>
          </a:xfrm>
        </p:spPr>
        <p:txBody>
          <a:bodyPr lIns="0" rIns="0"/>
          <a:lstStyle>
            <a:lvl1pPr algn="l">
              <a:defRPr lang="nl-NL" sz="1200" b="1" i="0" kern="1200" spc="0" baseline="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GB" dirty="0" err="1"/>
              <a:t>Onderwerp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11031" y="9097299"/>
            <a:ext cx="4528152" cy="519289"/>
          </a:xfrm>
        </p:spPr>
        <p:txBody>
          <a:bodyPr vert="horz" lIns="0" tIns="45720" rIns="108000" bIns="45720" rtlCol="0" anchor="ctr"/>
          <a:lstStyle>
            <a:lvl1pPr algn="r">
              <a:defRPr lang="nl-NL" sz="1200" b="1" i="0" spc="0" baseline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8890000"/>
            <a:ext cx="17337556" cy="86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7" y="519296"/>
            <a:ext cx="14249835" cy="1885245"/>
          </a:xfrm>
        </p:spPr>
        <p:txBody>
          <a:bodyPr anchor="b"/>
          <a:lstStyle>
            <a:lvl1pPr>
              <a:defRPr lang="nl-NL" sz="5201" b="1" i="0" spc="220" smtClean="0">
                <a:solidFill>
                  <a:schemeClr val="accent1"/>
                </a:solidFill>
                <a:latin typeface="Roboto Black" panose="02000000000000000000" pitchFamily="2" charset="0"/>
                <a:ea typeface="+mj-ea"/>
                <a:cs typeface="Roboto Black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877" y="2596444"/>
            <a:ext cx="14249835" cy="6039556"/>
          </a:xfrm>
        </p:spPr>
        <p:txBody>
          <a:bodyPr>
            <a:normAutofit/>
          </a:bodyPr>
          <a:lstStyle>
            <a:lvl1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2pPr>
            <a:lvl3pPr marL="263538" indent="-263538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3pPr>
            <a:lvl4pPr marL="536602" indent="-273064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4pPr>
            <a:lvl5pPr marL="811253" indent="-274652">
              <a:defRPr lang="en-US" sz="2800" b="1" i="0" dirty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9" y="9097299"/>
            <a:ext cx="2047640" cy="519289"/>
          </a:xfrm>
        </p:spPr>
        <p:txBody>
          <a:bodyPr lIns="0" rIns="72000"/>
          <a:lstStyle>
            <a:lvl1pPr algn="r">
              <a:defRPr lang="nl-NL" sz="1200" b="1" i="0" kern="1200" spc="0" baseline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C0701200-7572-4156-A257-55D670EB7F05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996" y="9098183"/>
            <a:ext cx="10563664" cy="518400"/>
          </a:xfrm>
        </p:spPr>
        <p:txBody>
          <a:bodyPr lIns="0" rIns="0"/>
          <a:lstStyle>
            <a:lvl1pPr algn="l">
              <a:defRPr lang="nl-NL" sz="1200" b="1" i="0" kern="1200" spc="0" baseline="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GB" dirty="0" err="1"/>
              <a:t>Onderwerp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11031" y="9097299"/>
            <a:ext cx="4528152" cy="519289"/>
          </a:xfrm>
        </p:spPr>
        <p:txBody>
          <a:bodyPr vert="horz" lIns="0" tIns="45720" rIns="108000" bIns="45720" rtlCol="0" anchor="ctr"/>
          <a:lstStyle>
            <a:lvl1pPr algn="r">
              <a:defRPr lang="nl-NL" sz="1200" b="1" i="0" spc="0" baseline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1625600" y="0"/>
            <a:ext cx="15712550" cy="6502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r">
              <a:buNone/>
              <a:defRPr sz="2801" b="1" i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Klik op icon voor afbeelding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6502400"/>
            <a:ext cx="17337556" cy="3251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9698864" y="10023929"/>
            <a:ext cx="1103119" cy="528662"/>
          </a:xfrm>
          <a:prstGeom prst="rect">
            <a:avLst/>
          </a:prstGeo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100" b="1" i="0" dirty="0">
                <a:solidFill>
                  <a:srgbClr val="FAFAFA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</a:lstStyle>
          <a:p>
            <a:pPr marL="0" lvl="0" algn="r"/>
            <a:r>
              <a:rPr lang="nl-NL" dirty="0"/>
              <a:t>Onderwerp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625600" y="8477998"/>
            <a:ext cx="15092592" cy="100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r>
              <a:rPr lang="nl-NL" dirty="0"/>
              <a:t>Namen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625600" y="7958715"/>
            <a:ext cx="5684203" cy="519289"/>
          </a:xfrm>
        </p:spPr>
        <p:txBody>
          <a:bodyPr vert="horz" lIns="0" tIns="0" rIns="0" bIns="0" rtlCol="0" anchor="ctr"/>
          <a:lstStyle>
            <a:lvl1pPr>
              <a:defRPr lang="en-US" sz="2400" b="1" spc="-70" baseline="0" smtClean="0">
                <a:solidFill>
                  <a:schemeClr val="tx1"/>
                </a:solidFill>
                <a:latin typeface="Roboto Black"/>
                <a:cs typeface="Roboto Black"/>
              </a:defRPr>
            </a:lvl1pPr>
          </a:lstStyle>
          <a:p>
            <a:fld id="{91093BFF-3926-4853-9CB6-16AE537F122D}" type="datetime4">
              <a:rPr lang="nl-NL" smtClean="0"/>
              <a:t>4 juli 2022</a:t>
            </a:fld>
            <a:endParaRPr lang="en-GB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246562" y="982119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/>
          <a:lstStyle>
            <a:lvl1pPr>
              <a:defRPr lang="en-GB" smtClean="0">
                <a:solidFill>
                  <a:srgbClr val="FAFAFA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logo"/>
          <p:cNvSpPr>
            <a:spLocks noGrp="1"/>
          </p:cNvSpPr>
          <p:nvPr>
            <p:ph type="body" sz="quarter" idx="12"/>
          </p:nvPr>
        </p:nvSpPr>
        <p:spPr>
          <a:xfrm>
            <a:off x="504000" y="369228"/>
            <a:ext cx="5104800" cy="1296000"/>
          </a:xfrm>
          <a:blipFill>
            <a:blip r:embed="rId4"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100" b="0" i="0">
                <a:solidFill>
                  <a:schemeClr val="bg1"/>
                </a:solidFill>
                <a:latin typeface="Roboto Slab" pitchFamily="2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1625600" y="6772729"/>
            <a:ext cx="15092592" cy="1248880"/>
          </a:xfrm>
        </p:spPr>
        <p:txBody>
          <a:bodyPr lIns="0" tIns="0" rIns="0" bIns="0" anchor="b"/>
          <a:lstStyle>
            <a:lvl1pPr algn="l">
              <a:defRPr b="1" i="0">
                <a:solidFill>
                  <a:srgbClr val="FAFAFA"/>
                </a:solidFill>
                <a:latin typeface="Roboto Black" panose="02000000000000000000" pitchFamily="2" charset="0"/>
              </a:defRPr>
            </a:lvl1pPr>
          </a:lstStyle>
          <a:p>
            <a:r>
              <a:rPr lang="en-GB" sz="7501" dirty="0" err="1">
                <a:solidFill>
                  <a:schemeClr val="bg1"/>
                </a:solidFill>
                <a:ea typeface="+mj-ea"/>
                <a:cs typeface="Roboto Black"/>
              </a:rPr>
              <a:t>Onderwerp</a:t>
            </a:r>
            <a:endParaRPr lang="en-GB" sz="7501" dirty="0">
              <a:solidFill>
                <a:schemeClr val="bg1"/>
              </a:solidFill>
              <a:ea typeface="+mj-ea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50556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112" y="2431629"/>
            <a:ext cx="14955977" cy="4057226"/>
          </a:xfrm>
        </p:spPr>
        <p:txBody>
          <a:bodyPr anchor="b"/>
          <a:lstStyle>
            <a:lvl1pPr>
              <a:defRPr sz="8534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3112" y="6527244"/>
            <a:ext cx="14955977" cy="2133599"/>
          </a:xfrm>
        </p:spPr>
        <p:txBody>
          <a:bodyPr/>
          <a:lstStyle>
            <a:lvl1pPr marL="0" indent="0">
              <a:buNone/>
              <a:defRPr sz="3413" b="0" i="0">
                <a:solidFill>
                  <a:schemeClr val="tx1"/>
                </a:solidFill>
                <a:latin typeface="Roboto Slab" pitchFamily="2" charset="0"/>
              </a:defRPr>
            </a:lvl1pPr>
            <a:lvl2pPr marL="6502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525" indent="0"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3pPr>
            <a:lvl4pPr marL="1950788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10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312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574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836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209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2143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CF44F219-97B3-4D91-AEED-02E6B8364F1D}" type="datetime4">
              <a:rPr lang="en-GB" smtClean="0"/>
              <a:pPr algn="r">
                <a:lnSpc>
                  <a:spcPct val="90000"/>
                </a:lnSpc>
                <a:spcBef>
                  <a:spcPct val="0"/>
                </a:spcBef>
              </a:pPr>
              <a:t>4 July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43962" y="9929149"/>
            <a:ext cx="585233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/>
              <a:t>Onderwerp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246562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54A64DB4-25CF-477E-B5EC-44C720F8B8F3}" type="slidenum">
              <a:rPr lang="en-GB" smtClean="0"/>
              <a:pPr>
                <a:lnSpc>
                  <a:spcPct val="90000"/>
                </a:lnSpc>
                <a:spcBef>
                  <a:spcPct val="0"/>
                </a:spcBef>
              </a:pPr>
              <a:t>‹nr.›</a:t>
            </a:fld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" y="8890000"/>
            <a:ext cx="17337556" cy="8636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" y="8890000"/>
            <a:ext cx="17337025" cy="86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7" y="519296"/>
            <a:ext cx="14249835" cy="1885245"/>
          </a:xfrm>
        </p:spPr>
        <p:txBody>
          <a:bodyPr anchor="b"/>
          <a:lstStyle>
            <a:lvl1pPr>
              <a:defRPr lang="nl-NL" sz="5201" b="1" i="0" spc="22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877" y="2596444"/>
            <a:ext cx="14249835" cy="6039556"/>
          </a:xfrm>
        </p:spPr>
        <p:txBody>
          <a:bodyPr>
            <a:normAutofit/>
          </a:bodyPr>
          <a:lstStyle>
            <a:lvl1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0" indent="0">
              <a:buNone/>
              <a:defRPr lang="nl-NL" sz="3200" b="0" i="0" dirty="0" smtClean="0"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2pPr>
            <a:lvl3pPr marL="263538" indent="-263538">
              <a:defRPr lang="nl-NL" sz="2800" b="0" i="0" dirty="0" smtClean="0"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3pPr>
            <a:lvl4pPr marL="536602" indent="-273064">
              <a:defRPr lang="nl-NL" sz="2800" b="0" i="0" dirty="0" smtClean="0"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4pPr>
            <a:lvl5pPr marL="811253" indent="-274652">
              <a:defRPr lang="en-US" sz="2800" b="0" i="0" dirty="0"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9" y="9097299"/>
            <a:ext cx="2047640" cy="519289"/>
          </a:xfrm>
        </p:spPr>
        <p:txBody>
          <a:bodyPr lIns="0" rIns="72000"/>
          <a:lstStyle>
            <a:lvl1pPr algn="r">
              <a:defRPr lang="nl-NL" sz="1200" b="1" i="0" kern="1200" spc="0" baseline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DBF45832-D9A1-4D0F-89B5-75A46DBAAAD6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996" y="9098183"/>
            <a:ext cx="10563664" cy="518400"/>
          </a:xfrm>
        </p:spPr>
        <p:txBody>
          <a:bodyPr lIns="0" rIns="0"/>
          <a:lstStyle>
            <a:lvl1pPr algn="l">
              <a:defRPr lang="nl-NL" sz="1200" b="0" i="0" kern="1200" spc="0" baseline="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GB" dirty="0" err="1"/>
              <a:t>Onderwerp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11031" y="9097299"/>
            <a:ext cx="4528152" cy="519289"/>
          </a:xfrm>
        </p:spPr>
        <p:txBody>
          <a:bodyPr vert="horz" lIns="0" tIns="45720" rIns="108000" bIns="45720" rtlCol="0" anchor="ctr"/>
          <a:lstStyle>
            <a:lvl1pPr algn="r">
              <a:defRPr lang="nl-NL" sz="1200" b="1" i="0" spc="0" baseline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79262" y="9911006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C73709AD-F435-4AEA-A76D-07106EED356A}" type="datetime4">
              <a:rPr lang="en-GB" smtClean="0"/>
              <a:pPr algn="r">
                <a:lnSpc>
                  <a:spcPct val="90000"/>
                </a:lnSpc>
                <a:spcBef>
                  <a:spcPct val="0"/>
                </a:spcBef>
              </a:pPr>
              <a:t>4 July 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31079" y="9911006"/>
            <a:ext cx="585233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/>
              <a:t>Onderwerp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033681" y="9911006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54A64DB4-25CF-477E-B5EC-44C720F8B8F3}" type="slidenum">
              <a:rPr lang="en-GB" smtClean="0"/>
              <a:pPr>
                <a:lnSpc>
                  <a:spcPct val="90000"/>
                </a:lnSpc>
                <a:spcBef>
                  <a:spcPct val="0"/>
                </a:spcBef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6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" y="6502400"/>
            <a:ext cx="17337025" cy="3251200"/>
          </a:xfrm>
          <a:prstGeom prst="rect">
            <a:avLst/>
          </a:prstGeom>
        </p:spPr>
      </p:pic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1625600" y="0"/>
            <a:ext cx="15712550" cy="65024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r">
              <a:buNone/>
              <a:defRPr sz="2801" b="1" i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Klik op icon voor afbeelding</a:t>
            </a:r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0944294" y="10049796"/>
            <a:ext cx="802961" cy="172354"/>
          </a:xfrm>
          <a:prstGeom prst="rect">
            <a:avLst/>
          </a:prstGeo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100" b="1" i="0" dirty="0">
                <a:solidFill>
                  <a:srgbClr val="FAFAFA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</a:lstStyle>
          <a:p>
            <a:pPr marL="0" lvl="0" algn="r"/>
            <a:r>
              <a:rPr lang="nl-NL" dirty="0"/>
              <a:t>Onderwerp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1639350" y="8477998"/>
            <a:ext cx="15078842" cy="100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</a:lstStyle>
          <a:p>
            <a:r>
              <a:rPr lang="nl-NL" dirty="0"/>
              <a:t>Namen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25600" y="6772729"/>
            <a:ext cx="15092592" cy="1248880"/>
          </a:xfrm>
        </p:spPr>
        <p:txBody>
          <a:bodyPr lIns="0" tIns="0" rIns="0" bIns="0" anchor="b"/>
          <a:lstStyle>
            <a:lvl1pPr algn="l">
              <a:defRPr b="1" i="0">
                <a:solidFill>
                  <a:srgbClr val="FAFAFA"/>
                </a:solidFill>
                <a:latin typeface="Roboto Black" panose="02000000000000000000" pitchFamily="2" charset="0"/>
              </a:defRPr>
            </a:lvl1pPr>
          </a:lstStyle>
          <a:p>
            <a:r>
              <a:rPr lang="en-GB" sz="7501" dirty="0" err="1">
                <a:solidFill>
                  <a:schemeClr val="bg1"/>
                </a:solidFill>
                <a:ea typeface="+mj-ea"/>
                <a:cs typeface="Roboto Black"/>
              </a:rPr>
              <a:t>Onderwerp</a:t>
            </a:r>
            <a:endParaRPr lang="en-GB" sz="7501" dirty="0">
              <a:solidFill>
                <a:schemeClr val="bg1"/>
              </a:solidFill>
              <a:ea typeface="+mj-ea"/>
              <a:cs typeface="Roboto Black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639350" y="7958715"/>
            <a:ext cx="5670453" cy="519289"/>
          </a:xfrm>
        </p:spPr>
        <p:txBody>
          <a:bodyPr vert="horz" lIns="0" tIns="0" rIns="0" bIns="0" rtlCol="0" anchor="ctr"/>
          <a:lstStyle>
            <a:lvl1pPr>
              <a:defRPr lang="en-US" sz="2400" b="1" spc="-70" baseline="0" smtClean="0">
                <a:solidFill>
                  <a:schemeClr val="tx1"/>
                </a:solidFill>
                <a:latin typeface="Roboto Black"/>
                <a:cs typeface="Roboto Black"/>
              </a:defRPr>
            </a:lvl1pPr>
          </a:lstStyle>
          <a:p>
            <a:fld id="{052D7401-55E8-49FA-B43C-63DE5D64209F}" type="datetime4">
              <a:rPr lang="nl-NL" smtClean="0"/>
              <a:t>4 juli 2022</a:t>
            </a:fld>
            <a:endParaRPr lang="en-GB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246562" y="1004979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/>
          <a:lstStyle>
            <a:lvl1pPr>
              <a:defRPr lang="en-GB" smtClean="0">
                <a:solidFill>
                  <a:srgbClr val="FAFAFA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logo"/>
          <p:cNvSpPr>
            <a:spLocks noGrp="1"/>
          </p:cNvSpPr>
          <p:nvPr>
            <p:ph type="body" sz="quarter" idx="12"/>
          </p:nvPr>
        </p:nvSpPr>
        <p:spPr>
          <a:xfrm>
            <a:off x="504000" y="369228"/>
            <a:ext cx="5104800" cy="1296000"/>
          </a:xfrm>
          <a:blipFill>
            <a:blip r:embed="rId4"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100" b="0" i="0">
                <a:solidFill>
                  <a:schemeClr val="bg1"/>
                </a:solidFill>
                <a:latin typeface="Roboto Slab" pitchFamily="2" charset="0"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243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" y="8890000"/>
            <a:ext cx="17337025" cy="86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112" y="2431629"/>
            <a:ext cx="14955977" cy="4057226"/>
          </a:xfrm>
        </p:spPr>
        <p:txBody>
          <a:bodyPr anchor="b"/>
          <a:lstStyle>
            <a:lvl1pPr>
              <a:defRPr sz="8534" b="1" i="0">
                <a:solidFill>
                  <a:schemeClr val="accent1"/>
                </a:solidFill>
                <a:latin typeface="Roboto Black" panose="020000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3112" y="6527244"/>
            <a:ext cx="14955977" cy="2133599"/>
          </a:xfrm>
        </p:spPr>
        <p:txBody>
          <a:bodyPr/>
          <a:lstStyle>
            <a:lvl1pPr marL="0" indent="0">
              <a:buNone/>
              <a:defRPr sz="3413" b="0" i="0">
                <a:solidFill>
                  <a:schemeClr val="tx1"/>
                </a:solidFill>
                <a:latin typeface="Roboto Slab" pitchFamily="2" charset="0"/>
              </a:defRPr>
            </a:lvl1pPr>
            <a:lvl2pPr marL="650263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525" indent="0"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3pPr>
            <a:lvl4pPr marL="1950788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10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312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574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836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209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83112" y="9982761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A78393F4-2AAC-4921-ADCF-264D6E972094}" type="datetime4">
              <a:rPr lang="en-GB" smtClean="0"/>
              <a:pPr algn="r">
                <a:lnSpc>
                  <a:spcPct val="90000"/>
                </a:lnSpc>
                <a:spcBef>
                  <a:spcPct val="0"/>
                </a:spcBef>
              </a:pPr>
              <a:t>4 July 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34931" y="9982761"/>
            <a:ext cx="585233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/>
              <a:t>Onderwerp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237531" y="9982761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54A64DB4-25CF-477E-B5EC-44C720F8B8F3}" type="slidenum">
              <a:rPr lang="en-GB" smtClean="0"/>
              <a:pPr>
                <a:lnSpc>
                  <a:spcPct val="90000"/>
                </a:lnSpc>
                <a:spcBef>
                  <a:spcPct val="0"/>
                </a:spcBef>
              </a:pPr>
              <a:t>‹nr.›</a:t>
            </a:fld>
            <a:endParaRPr lang="en-GB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8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92143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fld id="{2C95FE30-B926-45D9-A247-64C06FFFE96B}" type="datetime4">
              <a:rPr lang="en-GB" smtClean="0"/>
              <a:pPr algn="r">
                <a:lnSpc>
                  <a:spcPct val="90000"/>
                </a:lnSpc>
                <a:spcBef>
                  <a:spcPct val="0"/>
                </a:spcBef>
              </a:pPr>
              <a:t>4 July 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43962" y="9929149"/>
            <a:ext cx="585233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GB"/>
              <a:t>Onderwerp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246562" y="9929149"/>
            <a:ext cx="3901559" cy="519289"/>
          </a:xfr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lang="nl-NL" sz="100" smtClean="0">
                <a:solidFill>
                  <a:srgbClr val="FAFAFA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54A64DB4-25CF-477E-B5EC-44C720F8B8F3}" type="slidenum">
              <a:rPr lang="en-GB" smtClean="0"/>
              <a:pPr>
                <a:lnSpc>
                  <a:spcPct val="90000"/>
                </a:lnSpc>
                <a:spcBef>
                  <a:spcPct val="0"/>
                </a:spcBef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02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7">
            <a:extLst>
              <a:ext uri="{FF2B5EF4-FFF2-40B4-BE49-F238E27FC236}">
                <a16:creationId xmlns:a16="http://schemas.microsoft.com/office/drawing/2014/main" id="{549EDC7E-CE85-FCCD-7C58-F0F73203F0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51200"/>
            <a:ext cx="17337024" cy="722263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r">
              <a:buNone/>
              <a:defRPr sz="2801" b="1" i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Klik op icon voor afbeelding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109" y="365967"/>
            <a:ext cx="6501600" cy="56376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11556142" y="9821199"/>
            <a:ext cx="462054" cy="70189"/>
          </a:xfrm>
          <a:prstGeom prst="rect">
            <a:avLst/>
          </a:prstGeom>
          <a:ln>
            <a:solidFill>
              <a:srgbClr val="FAFAFA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100" b="1" i="0" dirty="0">
                <a:solidFill>
                  <a:srgbClr val="FAFAFA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</a:lstStyle>
          <a:p>
            <a:pPr marL="0" lvl="0" algn="r"/>
            <a:r>
              <a:rPr lang="nl-NL" dirty="0"/>
              <a:t>Onderwerp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246562" y="9821199"/>
            <a:ext cx="3901559" cy="519289"/>
          </a:xfrm>
          <a:ln>
            <a:solidFill>
              <a:srgbClr val="FAFAFA"/>
            </a:solidFill>
          </a:ln>
        </p:spPr>
        <p:txBody>
          <a:bodyPr lIns="0" tIns="0" rIns="0" bIns="0"/>
          <a:lstStyle>
            <a:lvl1pPr algn="r">
              <a:defRPr>
                <a:solidFill>
                  <a:srgbClr val="FAFAFA"/>
                </a:solidFill>
              </a:defRPr>
            </a:lvl1pPr>
          </a:lstStyle>
          <a:p>
            <a:fld id="{B6F15528-21DE-4FAA-801E-634DDDAF4B2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9168E793-756A-0F13-32D5-17113B5B174A}"/>
              </a:ext>
            </a:extLst>
          </p:cNvPr>
          <p:cNvSpPr txBox="1">
            <a:spLocks/>
          </p:cNvSpPr>
          <p:nvPr userDrawn="1"/>
        </p:nvSpPr>
        <p:spPr>
          <a:xfrm>
            <a:off x="8351322" y="4780252"/>
            <a:ext cx="4368997" cy="4336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1300460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  <a:lvl2pPr marL="0" marR="0" indent="0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265113" marR="0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60363" algn="l"/>
              </a:tabLst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5475" marR="0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5838" marR="0" indent="-263525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443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705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968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7230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+mj-lt"/>
              </a:rPr>
              <a:t>Namen</a:t>
            </a:r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7BCCD180-803D-88A4-BBB5-D87DC066520E}"/>
              </a:ext>
            </a:extLst>
          </p:cNvPr>
          <p:cNvSpPr txBox="1">
            <a:spLocks/>
          </p:cNvSpPr>
          <p:nvPr userDrawn="1"/>
        </p:nvSpPr>
        <p:spPr>
          <a:xfrm>
            <a:off x="8351323" y="787769"/>
            <a:ext cx="5806028" cy="2400298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1300460" rtl="0" eaLnBrk="1" latinLnBrk="0" hangingPunct="1">
              <a:defRPr sz="1707" kern="1200">
                <a:solidFill>
                  <a:srgbClr val="FAFAFA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65023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7500" b="1" i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/>
              </a:rPr>
              <a:t>Onderwerp</a:t>
            </a:r>
            <a:endParaRPr lang="nl-NL" b="1" i="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Holder 5">
            <a:extLst>
              <a:ext uri="{FF2B5EF4-FFF2-40B4-BE49-F238E27FC236}">
                <a16:creationId xmlns:a16="http://schemas.microsoft.com/office/drawing/2014/main" id="{B9027859-3EB8-0DC8-4572-71826FB0CFE9}"/>
              </a:ext>
            </a:extLst>
          </p:cNvPr>
          <p:cNvSpPr txBox="1">
            <a:spLocks/>
          </p:cNvSpPr>
          <p:nvPr userDrawn="1"/>
        </p:nvSpPr>
        <p:spPr>
          <a:xfrm>
            <a:off x="8351322" y="4098263"/>
            <a:ext cx="4095418" cy="5192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300460" rtl="0" eaLnBrk="1" latinLnBrk="0" hangingPunct="1">
              <a:defRPr lang="en-US"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  <a:lvl2pPr marL="65023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29953A-6E4D-499B-B22A-667F33A000FA}" type="datetime4">
              <a:rPr lang="nl-NL" smtClean="0">
                <a:latin typeface="+mj-lt"/>
              </a:rPr>
              <a:pPr/>
              <a:t>4 juli 2022</a:t>
            </a:fld>
            <a:endParaRPr lang="en-GB" dirty="0">
              <a:latin typeface="+mj-lt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55141C8-EFEB-D7B9-D307-C5EBB91C5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5"/>
          <a:stretch/>
        </p:blipFill>
        <p:spPr>
          <a:xfrm>
            <a:off x="505265" y="369231"/>
            <a:ext cx="966319" cy="129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" y="8890000"/>
            <a:ext cx="17337556" cy="863600"/>
          </a:xfrm>
          <a:prstGeom prst="rect">
            <a:avLst/>
          </a:prstGeom>
        </p:spPr>
      </p:pic>
      <p:sp>
        <p:nvSpPr>
          <p:cNvPr id="7" name="bk object 16"/>
          <p:cNvSpPr/>
          <p:nvPr userDrawn="1"/>
        </p:nvSpPr>
        <p:spPr>
          <a:xfrm>
            <a:off x="2048996" y="0"/>
            <a:ext cx="15291267" cy="8636000"/>
          </a:xfrm>
          <a:custGeom>
            <a:avLst/>
            <a:gdLst/>
            <a:ahLst/>
            <a:cxnLst/>
            <a:rect l="l" t="t" r="r" b="b"/>
            <a:pathLst>
              <a:path w="11468100" h="8636000">
                <a:moveTo>
                  <a:pt x="0" y="8636000"/>
                </a:moveTo>
                <a:lnTo>
                  <a:pt x="11468100" y="8636000"/>
                </a:lnTo>
                <a:lnTo>
                  <a:pt x="11468100" y="0"/>
                </a:lnTo>
                <a:lnTo>
                  <a:pt x="0" y="0"/>
                </a:lnTo>
                <a:lnTo>
                  <a:pt x="0" y="8636000"/>
                </a:lnTo>
              </a:path>
            </a:pathLst>
          </a:custGeom>
          <a:solidFill>
            <a:srgbClr val="F1F1F0"/>
          </a:solidFill>
        </p:spPr>
        <p:txBody>
          <a:bodyPr wrap="square" lIns="0" tIns="0" rIns="0" bIns="0" rtlCol="0"/>
          <a:lstStyle/>
          <a:p>
            <a:endParaRPr sz="2561" b="1" i="0" dirty="0">
              <a:latin typeface="Roboto Black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7" y="519296"/>
            <a:ext cx="14249835" cy="1885245"/>
          </a:xfrm>
        </p:spPr>
        <p:txBody>
          <a:bodyPr anchor="b"/>
          <a:lstStyle>
            <a:lvl1pPr>
              <a:defRPr lang="nl-NL" sz="5201" b="1" i="0" spc="220" smtClean="0">
                <a:solidFill>
                  <a:schemeClr val="accent1"/>
                </a:solidFill>
                <a:latin typeface="Roboto Black" panose="02000000000000000000" pitchFamily="2" charset="0"/>
                <a:ea typeface="+mj-ea"/>
                <a:cs typeface="Roboto Black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24877" y="2596444"/>
            <a:ext cx="14249835" cy="6039556"/>
          </a:xfrm>
        </p:spPr>
        <p:txBody>
          <a:bodyPr>
            <a:normAutofit/>
          </a:bodyPr>
          <a:lstStyle>
            <a:lvl1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0" indent="0">
              <a:buNone/>
              <a:defRPr lang="nl-NL" sz="3200" b="0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2pPr>
            <a:lvl3pPr marL="263538" indent="-263538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3pPr>
            <a:lvl4pPr marL="536602" indent="-273064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4pPr>
            <a:lvl5pPr marL="811253" indent="-274652">
              <a:defRPr lang="en-US" sz="2800" b="1" i="0" dirty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9" y="9097299"/>
            <a:ext cx="2047640" cy="519289"/>
          </a:xfrm>
        </p:spPr>
        <p:txBody>
          <a:bodyPr lIns="0" rIns="72000"/>
          <a:lstStyle>
            <a:lvl1pPr algn="r">
              <a:defRPr lang="nl-NL" sz="1200" b="1" i="0" kern="1200" spc="0" baseline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81583553-486C-4549-86DD-AACFBF26E5D5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996" y="9098183"/>
            <a:ext cx="10563664" cy="518400"/>
          </a:xfrm>
        </p:spPr>
        <p:txBody>
          <a:bodyPr lIns="0" rIns="0"/>
          <a:lstStyle>
            <a:lvl1pPr algn="l">
              <a:defRPr lang="nl-NL" sz="1200" b="1" i="0" kern="1200" spc="0" baseline="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GB" dirty="0" err="1"/>
              <a:t>Onderwerp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11031" y="9097299"/>
            <a:ext cx="4528152" cy="519289"/>
          </a:xfrm>
        </p:spPr>
        <p:txBody>
          <a:bodyPr vert="horz" lIns="0" tIns="45720" rIns="108000" bIns="45720" rtlCol="0" anchor="ctr"/>
          <a:lstStyle>
            <a:lvl1pPr algn="r">
              <a:defRPr lang="nl-NL" sz="1200" b="1" i="0" spc="0" baseline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" y="8890000"/>
            <a:ext cx="17337556" cy="86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877" y="519296"/>
            <a:ext cx="14249835" cy="1885245"/>
          </a:xfrm>
        </p:spPr>
        <p:txBody>
          <a:bodyPr anchor="b"/>
          <a:lstStyle>
            <a:lvl1pPr>
              <a:defRPr lang="nl-NL" sz="5201" b="1" i="0" spc="220" smtClean="0">
                <a:solidFill>
                  <a:schemeClr val="accent1"/>
                </a:solidFill>
                <a:latin typeface="Roboto Black" panose="02000000000000000000" pitchFamily="2" charset="0"/>
                <a:ea typeface="+mj-ea"/>
                <a:cs typeface="Roboto Black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4877" y="2596444"/>
            <a:ext cx="14249835" cy="6039556"/>
          </a:xfrm>
        </p:spPr>
        <p:txBody>
          <a:bodyPr>
            <a:normAutofit/>
          </a:bodyPr>
          <a:lstStyle>
            <a:lvl1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0" indent="0">
              <a:buNone/>
              <a:defRPr lang="nl-NL" sz="32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2pPr>
            <a:lvl3pPr marL="263538" indent="-263538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3pPr>
            <a:lvl4pPr marL="536602" indent="-273064">
              <a:defRPr lang="nl-NL" sz="2800" b="1" i="0" dirty="0" smtClean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4pPr>
            <a:lvl5pPr marL="811253" indent="-274652">
              <a:defRPr lang="en-US" sz="2800" b="1" i="0" dirty="0"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9" y="9097299"/>
            <a:ext cx="2047640" cy="519289"/>
          </a:xfrm>
        </p:spPr>
        <p:txBody>
          <a:bodyPr lIns="0" rIns="72000"/>
          <a:lstStyle>
            <a:lvl1pPr algn="r">
              <a:defRPr lang="nl-NL" sz="1200" b="1" i="0" kern="1200" spc="0" baseline="0" smtClean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81583553-486C-4549-86DD-AACFBF26E5D5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8996" y="9098183"/>
            <a:ext cx="10563664" cy="518400"/>
          </a:xfrm>
        </p:spPr>
        <p:txBody>
          <a:bodyPr lIns="0" rIns="0"/>
          <a:lstStyle>
            <a:lvl1pPr algn="l">
              <a:defRPr lang="nl-NL" sz="1200" b="1" i="0" kern="1200" spc="0" baseline="0" dirty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GB" dirty="0" err="1"/>
              <a:t>Onderwerp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711031" y="9097299"/>
            <a:ext cx="4528152" cy="519289"/>
          </a:xfrm>
        </p:spPr>
        <p:txBody>
          <a:bodyPr vert="horz" lIns="0" tIns="45720" rIns="108000" bIns="45720" rtlCol="0" anchor="ctr"/>
          <a:lstStyle>
            <a:lvl1pPr algn="r">
              <a:defRPr lang="nl-NL" sz="1200" b="1" i="0" spc="0" baseline="0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96"/>
          <a:stretch/>
        </p:blipFill>
        <p:spPr>
          <a:xfrm>
            <a:off x="505266" y="369230"/>
            <a:ext cx="1062278" cy="12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3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143" y="519296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+mn-cs"/>
              </a:rPr>
              <a:t>Klik om de modelstijlen te bewerken</a:t>
            </a:r>
          </a:p>
          <a:p>
            <a:pPr marL="0" marR="0" lvl="1" indent="0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Tweede niveau</a:t>
            </a:r>
          </a:p>
          <a:p>
            <a:pPr marL="265113" marR="0" lvl="2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  <a:p>
            <a:pPr marL="625475" marR="0" lvl="3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Vierde niveau</a:t>
            </a:r>
          </a:p>
          <a:p>
            <a:pPr marL="985838" marR="0" lvl="4" indent="-263525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Vijfde niveau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143" y="9040149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fld id="{95234E38-F331-4D2F-8222-24484905A292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962" y="9040149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6562" y="9040149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fld id="{54A64DB4-25CF-477E-B5EC-44C720F8B8F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844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4" r:id="rId2"/>
    <p:sldLayoutId id="2147483713" r:id="rId3"/>
    <p:sldLayoutId id="2147483684" r:id="rId4"/>
    <p:sldLayoutId id="2147483675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300525" rtl="0" eaLnBrk="1" latinLnBrk="0" hangingPunct="1">
        <a:lnSpc>
          <a:spcPct val="90000"/>
        </a:lnSpc>
        <a:spcBef>
          <a:spcPct val="0"/>
        </a:spcBef>
        <a:buNone/>
        <a:defRPr sz="6258" b="1" i="0" kern="1200">
          <a:solidFill>
            <a:schemeClr val="tx1"/>
          </a:solidFill>
          <a:latin typeface="Roboto Black" panose="02000000000000000000" pitchFamily="2" charset="0"/>
          <a:ea typeface="+mj-ea"/>
          <a:cs typeface="+mj-cs"/>
        </a:defRPr>
      </a:lvl1pPr>
    </p:titleStyle>
    <p:bodyStyle>
      <a:lvl1pPr marL="0" marR="0" indent="0" algn="l" defTabSz="1300460" rtl="0" eaLnBrk="1" fontAlgn="auto" latinLnBrk="0" hangingPunct="1">
        <a:lnSpc>
          <a:spcPct val="90000"/>
        </a:lnSpc>
        <a:spcBef>
          <a:spcPts val="1422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0" i="0" kern="1200">
          <a:solidFill>
            <a:schemeClr val="tx1"/>
          </a:solidFill>
          <a:latin typeface="Roboto Slab" pitchFamily="2" charset="0"/>
          <a:ea typeface="Roboto Black" panose="02000000000000000000" pitchFamily="2" charset="0"/>
          <a:cs typeface="+mn-cs"/>
        </a:defRPr>
      </a:lvl1pPr>
      <a:lvl2pPr marL="0" marR="0" indent="0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265113" marR="0" indent="-265113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>
          <a:tab pos="360363" algn="l"/>
        </a:tabLst>
        <a:defRPr sz="2844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3pPr>
      <a:lvl4pPr marL="625475" marR="0" indent="-265113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561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4pPr>
      <a:lvl5pPr marL="985838" marR="0" indent="-263525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561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5pPr>
      <a:lvl6pPr marL="3576443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4226705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876968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527230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50263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300525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950788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60104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251312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3901574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551836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20209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143" y="519296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+mn-cs"/>
              </a:rPr>
              <a:t>Klik om de modelstijlen te bewerken</a:t>
            </a:r>
          </a:p>
          <a:p>
            <a:pPr marL="0" marR="0" lvl="1" indent="0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Tweede niveau</a:t>
            </a:r>
          </a:p>
          <a:p>
            <a:pPr marL="265113" marR="0" lvl="2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  <a:p>
            <a:pPr marL="625475" marR="0" lvl="3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Vierde niveau</a:t>
            </a:r>
          </a:p>
          <a:p>
            <a:pPr marL="985838" marR="0" lvl="4" indent="-263525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Vijfde niveau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143" y="9040149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fld id="{291EED63-8D7B-48C5-B6FE-F799220D5834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962" y="9040149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6562" y="9040149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068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710" r:id="rId3"/>
    <p:sldLayoutId id="2147483688" r:id="rId4"/>
    <p:sldLayoutId id="2147483690" r:id="rId5"/>
    <p:sldLayoutId id="214748369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300525" rtl="0" eaLnBrk="1" latinLnBrk="0" hangingPunct="1">
        <a:lnSpc>
          <a:spcPct val="90000"/>
        </a:lnSpc>
        <a:spcBef>
          <a:spcPct val="0"/>
        </a:spcBef>
        <a:buNone/>
        <a:defRPr sz="6258" b="1" i="0" kern="700" baseline="0">
          <a:solidFill>
            <a:schemeClr val="tx1"/>
          </a:solidFill>
          <a:latin typeface="Roboto Black" panose="02000000000000000000" pitchFamily="2" charset="0"/>
          <a:ea typeface="+mj-ea"/>
          <a:cs typeface="+mj-cs"/>
        </a:defRPr>
      </a:lvl1pPr>
    </p:titleStyle>
    <p:bodyStyle>
      <a:lvl1pPr marL="0" marR="0" indent="0" algn="l" defTabSz="1300460" rtl="0" eaLnBrk="1" fontAlgn="auto" latinLnBrk="0" hangingPunct="1">
        <a:lnSpc>
          <a:spcPct val="90000"/>
        </a:lnSpc>
        <a:spcBef>
          <a:spcPts val="1422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0" i="0" kern="1200">
          <a:solidFill>
            <a:schemeClr val="tx1"/>
          </a:solidFill>
          <a:latin typeface="Roboto Slab" pitchFamily="2" charset="0"/>
          <a:ea typeface="Roboto Black" panose="02000000000000000000" pitchFamily="2" charset="0"/>
          <a:cs typeface="+mn-cs"/>
        </a:defRPr>
      </a:lvl1pPr>
      <a:lvl2pPr marL="0" marR="0" indent="0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265113" marR="0" indent="-265113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>
          <a:tab pos="360363" algn="l"/>
        </a:tabLst>
        <a:defRPr sz="2844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3pPr>
      <a:lvl4pPr marL="625475" marR="0" indent="-265113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561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4pPr>
      <a:lvl5pPr marL="985838" marR="0" indent="-263525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561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5pPr>
      <a:lvl6pPr marL="3576443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4226705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876968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527230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50263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300525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950788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60104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251312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3901574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551836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20209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143" y="519296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+mn-cs"/>
              </a:rPr>
              <a:t>Klik om de modelstijlen te bewerken</a:t>
            </a:r>
          </a:p>
          <a:p>
            <a:pPr marL="0" marR="0" lvl="1" indent="0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Tweede niveau</a:t>
            </a:r>
          </a:p>
          <a:p>
            <a:pPr marL="265113" marR="0" lvl="2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  <a:p>
            <a:pPr marL="625475" marR="0" lvl="3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Vierde niveau</a:t>
            </a:r>
          </a:p>
          <a:p>
            <a:pPr marL="985838" marR="0" lvl="4" indent="-263525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Vijfde niveau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143" y="9040149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fld id="{EA67ED1F-3B62-4207-B24B-84C190F9786D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962" y="9040149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6562" y="9040149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472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712" r:id="rId3"/>
    <p:sldLayoutId id="2147483694" r:id="rId4"/>
    <p:sldLayoutId id="2147483696" r:id="rId5"/>
    <p:sldLayoutId id="214748369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300525" rtl="0" eaLnBrk="1" latinLnBrk="0" hangingPunct="1">
        <a:lnSpc>
          <a:spcPct val="90000"/>
        </a:lnSpc>
        <a:spcBef>
          <a:spcPct val="0"/>
        </a:spcBef>
        <a:buNone/>
        <a:defRPr sz="6258" b="1" i="0" kern="1200">
          <a:solidFill>
            <a:schemeClr val="accent1"/>
          </a:solidFill>
          <a:latin typeface="Roboto Black" panose="02000000000000000000" pitchFamily="2" charset="0"/>
          <a:ea typeface="+mj-ea"/>
          <a:cs typeface="+mj-cs"/>
        </a:defRPr>
      </a:lvl1pPr>
    </p:titleStyle>
    <p:bodyStyle>
      <a:lvl1pPr marL="0" marR="0" indent="0" algn="l" defTabSz="1300460" rtl="0" eaLnBrk="1" fontAlgn="auto" latinLnBrk="0" hangingPunct="1">
        <a:lnSpc>
          <a:spcPct val="90000"/>
        </a:lnSpc>
        <a:spcBef>
          <a:spcPts val="1422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0" i="0" kern="1200">
          <a:solidFill>
            <a:schemeClr val="tx1"/>
          </a:solidFill>
          <a:latin typeface="Roboto Slab" pitchFamily="2" charset="0"/>
          <a:ea typeface="Roboto Black" panose="02000000000000000000" pitchFamily="2" charset="0"/>
          <a:cs typeface="+mn-cs"/>
        </a:defRPr>
      </a:lvl1pPr>
      <a:lvl2pPr marL="0" marR="0" indent="0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265113" marR="0" indent="-265113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>
          <a:tab pos="360363" algn="l"/>
        </a:tabLst>
        <a:defRPr sz="2844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3pPr>
      <a:lvl4pPr marL="625475" marR="0" indent="-265113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561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4pPr>
      <a:lvl5pPr marL="985838" marR="0" indent="-263525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561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5pPr>
      <a:lvl6pPr marL="3576443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4226705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876968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527230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50263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300525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950788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60104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251312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3901574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551836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20209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143" y="519296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+mn-cs"/>
              </a:rPr>
              <a:t>Klik om de modelstijlen te bewerken</a:t>
            </a:r>
          </a:p>
          <a:p>
            <a:pPr marL="0" marR="0" lvl="1" indent="0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Tweede niveau</a:t>
            </a:r>
          </a:p>
          <a:p>
            <a:pPr marL="265113" marR="0" lvl="2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  <a:p>
            <a:pPr marL="625475" marR="0" lvl="3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Vierde niveau</a:t>
            </a:r>
          </a:p>
          <a:p>
            <a:pPr marL="985838" marR="0" lvl="4" indent="-263525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Vijfde niveau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143" y="9040149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fld id="{65FC02FA-8D62-46AC-AAC4-6B90F756A1CA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962" y="9040149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6562" y="9040149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082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11" r:id="rId3"/>
    <p:sldLayoutId id="2147483700" r:id="rId4"/>
    <p:sldLayoutId id="2147483702" r:id="rId5"/>
    <p:sldLayoutId id="214748370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300525" rtl="0" eaLnBrk="1" latinLnBrk="0" hangingPunct="1">
        <a:lnSpc>
          <a:spcPct val="90000"/>
        </a:lnSpc>
        <a:spcBef>
          <a:spcPct val="0"/>
        </a:spcBef>
        <a:buNone/>
        <a:defRPr sz="6258" b="1" i="0" kern="1200">
          <a:solidFill>
            <a:schemeClr val="accent1"/>
          </a:solidFill>
          <a:latin typeface="Roboto Black" panose="02000000000000000000" pitchFamily="2" charset="0"/>
          <a:ea typeface="+mj-ea"/>
          <a:cs typeface="+mj-cs"/>
        </a:defRPr>
      </a:lvl1pPr>
    </p:titleStyle>
    <p:bodyStyle>
      <a:lvl1pPr marL="0" marR="0" indent="0" algn="l" defTabSz="1300460" rtl="0" eaLnBrk="1" fontAlgn="auto" latinLnBrk="0" hangingPunct="1">
        <a:lnSpc>
          <a:spcPct val="90000"/>
        </a:lnSpc>
        <a:spcBef>
          <a:spcPts val="1422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0" i="0" kern="1200">
          <a:solidFill>
            <a:schemeClr val="tx1"/>
          </a:solidFill>
          <a:latin typeface="Roboto Slab" pitchFamily="2" charset="0"/>
          <a:ea typeface="Roboto Black" panose="02000000000000000000" pitchFamily="2" charset="0"/>
          <a:cs typeface="+mn-cs"/>
        </a:defRPr>
      </a:lvl1pPr>
      <a:lvl2pPr marL="0" marR="0" indent="0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265113" marR="0" indent="-265113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>
          <a:tab pos="360363" algn="l"/>
        </a:tabLst>
        <a:defRPr sz="2844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3pPr>
      <a:lvl4pPr marL="625475" marR="0" indent="-265113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561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4pPr>
      <a:lvl5pPr marL="985838" marR="0" indent="-263525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561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5pPr>
      <a:lvl6pPr marL="3576443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4226705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876968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527230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50263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300525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950788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60104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251312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3901574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551836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20209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2143" y="519296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+mn-cs"/>
              </a:rPr>
              <a:t>Klik om de modelstijlen te bewerken</a:t>
            </a:r>
          </a:p>
          <a:p>
            <a:pPr marL="0" marR="0" lvl="1" indent="0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Tweede niveau</a:t>
            </a:r>
          </a:p>
          <a:p>
            <a:pPr marL="265113" marR="0" lvl="2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60363" algn="l"/>
              </a:tabLst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Derde niveau</a:t>
            </a:r>
          </a:p>
          <a:p>
            <a:pPr marL="625475" marR="0" lvl="3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Vierde niveau</a:t>
            </a:r>
          </a:p>
          <a:p>
            <a:pPr marL="985838" marR="0" lvl="4" indent="-263525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Vijfde niveau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143" y="9040149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fld id="{60625F03-899B-4203-819A-D290DA9F2452}" type="datetime4">
              <a:rPr lang="nl-NL" smtClean="0"/>
              <a:pPr/>
              <a:t>4 juli 2022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962" y="9040149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nl-NL" dirty="0"/>
              <a:t>Onderwerp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6562" y="9040149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 b="1" i="0">
                <a:solidFill>
                  <a:schemeClr val="tx1">
                    <a:tint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fld id="{54A64DB4-25CF-477E-B5EC-44C720F8B8F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211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14" r:id="rId3"/>
    <p:sldLayoutId id="2147483706" r:id="rId4"/>
    <p:sldLayoutId id="2147483708" r:id="rId5"/>
    <p:sldLayoutId id="214748370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300525" rtl="0" eaLnBrk="1" latinLnBrk="0" hangingPunct="1">
        <a:lnSpc>
          <a:spcPct val="90000"/>
        </a:lnSpc>
        <a:spcBef>
          <a:spcPct val="0"/>
        </a:spcBef>
        <a:buNone/>
        <a:defRPr sz="6258" b="1" i="0" kern="1200">
          <a:solidFill>
            <a:schemeClr val="accent1"/>
          </a:solidFill>
          <a:latin typeface="Roboto Black" panose="02000000000000000000" pitchFamily="2" charset="0"/>
          <a:ea typeface="+mj-ea"/>
          <a:cs typeface="+mj-cs"/>
        </a:defRPr>
      </a:lvl1pPr>
    </p:titleStyle>
    <p:bodyStyle>
      <a:lvl1pPr marL="0" marR="0" indent="0" algn="l" defTabSz="1300460" rtl="0" eaLnBrk="1" fontAlgn="auto" latinLnBrk="0" hangingPunct="1">
        <a:lnSpc>
          <a:spcPct val="90000"/>
        </a:lnSpc>
        <a:spcBef>
          <a:spcPts val="1422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0" i="0" kern="1200">
          <a:solidFill>
            <a:schemeClr val="tx1"/>
          </a:solidFill>
          <a:latin typeface="Roboto Slab" pitchFamily="2" charset="0"/>
          <a:ea typeface="Roboto Black" panose="02000000000000000000" pitchFamily="2" charset="0"/>
          <a:cs typeface="+mn-cs"/>
        </a:defRPr>
      </a:lvl1pPr>
      <a:lvl2pPr marL="0" marR="0" indent="0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32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265113" marR="0" indent="-265113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>
          <a:tab pos="360363" algn="l"/>
        </a:tabLst>
        <a:defRPr sz="2844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3pPr>
      <a:lvl4pPr marL="625475" marR="0" indent="-265113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561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4pPr>
      <a:lvl5pPr marL="985838" marR="0" indent="-263525" algn="l" defTabSz="1300460" rtl="0" eaLnBrk="1" fontAlgn="auto" latinLnBrk="0" hangingPunct="1">
        <a:lnSpc>
          <a:spcPct val="90000"/>
        </a:lnSpc>
        <a:spcBef>
          <a:spcPts val="711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561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5pPr>
      <a:lvl6pPr marL="3576443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4226705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876968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527230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50263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300525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950788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60104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251312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3901574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551836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20209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ABA22C8A-9AE8-C840-4D93-D695497F52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51200"/>
            <a:ext cx="17337024" cy="7222638"/>
          </a:xfrm>
          <a:blipFill>
            <a:blip r:embed="rId2"/>
            <a:srcRect/>
            <a:stretch>
              <a:fillRect l="1" t="-38850" r="-620" b="-22166"/>
            </a:stretch>
          </a:blipFill>
        </p:spPr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8415F8-8DBD-4D8E-05F7-068D1E7A4344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109" y="369230"/>
            <a:ext cx="6501600" cy="5637674"/>
          </a:xfrm>
          <a:prstGeom prst="rect">
            <a:avLst/>
          </a:prstGeom>
        </p:spPr>
      </p:pic>
      <p:sp>
        <p:nvSpPr>
          <p:cNvPr id="6" name="Holder 3">
            <a:extLst>
              <a:ext uri="{FF2B5EF4-FFF2-40B4-BE49-F238E27FC236}">
                <a16:creationId xmlns:a16="http://schemas.microsoft.com/office/drawing/2014/main" id="{C93FFC0F-BBEE-6A43-EB01-1EBB89C31FCC}"/>
              </a:ext>
            </a:extLst>
          </p:cNvPr>
          <p:cNvSpPr txBox="1">
            <a:spLocks/>
          </p:cNvSpPr>
          <p:nvPr/>
        </p:nvSpPr>
        <p:spPr>
          <a:xfrm>
            <a:off x="8351322" y="4780252"/>
            <a:ext cx="4368997" cy="4336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marR="0" indent="0" algn="l" defTabSz="1300460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  <a:lvl2pPr marL="0" marR="0" indent="0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265113" marR="0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60363" algn="l"/>
              </a:tabLst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5475" marR="0" indent="-265113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5838" marR="0" indent="-263525" algn="l" defTabSz="1300460" rtl="0" eaLnBrk="1" fontAlgn="auto" latinLnBrk="0" hangingPunct="1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443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705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968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7230" indent="-325131" algn="l" defTabSz="1300525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+mj-lt"/>
              </a:rPr>
              <a:t>Gemeente Geertruidenberg</a:t>
            </a:r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0C2CC733-DB78-1EA1-D2D0-39BD96E573AB}"/>
              </a:ext>
            </a:extLst>
          </p:cNvPr>
          <p:cNvSpPr txBox="1">
            <a:spLocks/>
          </p:cNvSpPr>
          <p:nvPr/>
        </p:nvSpPr>
        <p:spPr>
          <a:xfrm>
            <a:off x="8351323" y="787769"/>
            <a:ext cx="5806028" cy="2400298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1300460" rtl="0" eaLnBrk="1" latinLnBrk="0" hangingPunct="1">
              <a:defRPr sz="1707" kern="1200">
                <a:solidFill>
                  <a:srgbClr val="FAFAFA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65023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7500" b="1" i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/>
              </a:rPr>
              <a:t>Onderwerp</a:t>
            </a:r>
            <a:endParaRPr lang="nl-NL" b="1" i="0" dirty="0"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8" name="Holder 5">
            <a:extLst>
              <a:ext uri="{FF2B5EF4-FFF2-40B4-BE49-F238E27FC236}">
                <a16:creationId xmlns:a16="http://schemas.microsoft.com/office/drawing/2014/main" id="{70372E61-F504-BED4-8A96-494ECE6F1D82}"/>
              </a:ext>
            </a:extLst>
          </p:cNvPr>
          <p:cNvSpPr txBox="1">
            <a:spLocks/>
          </p:cNvSpPr>
          <p:nvPr/>
        </p:nvSpPr>
        <p:spPr>
          <a:xfrm>
            <a:off x="8351322" y="4098263"/>
            <a:ext cx="4095418" cy="5192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300460" rtl="0" eaLnBrk="1" latinLnBrk="0" hangingPunct="1">
              <a:defRPr lang="en-US" sz="2400" b="1" kern="1200" spc="-70" baseline="0">
                <a:solidFill>
                  <a:schemeClr val="tx1"/>
                </a:solidFill>
                <a:latin typeface="Roboto Black"/>
                <a:ea typeface="+mn-ea"/>
                <a:cs typeface="Roboto Black"/>
              </a:defRPr>
            </a:lvl1pPr>
            <a:lvl2pPr marL="65023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29953A-6E4D-499B-B22A-667F33A000FA}" type="datetime4">
              <a:rPr lang="nl-NL" smtClean="0">
                <a:latin typeface="+mj-lt"/>
              </a:rPr>
              <a:pPr/>
              <a:t>4 juli 2022</a:t>
            </a:fld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9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  <a:p>
            <a:pPr lvl="1"/>
            <a:endParaRPr lang="en-US" dirty="0">
              <a:latin typeface="Roboto Slab" pitchFamily="2" charset="0"/>
              <a:ea typeface="Roboto Slab" pitchFamily="2" charset="0"/>
              <a:cs typeface="Roboto" panose="02000000000000000000" pitchFamily="2" charset="0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45832-D9A1-4D0F-89B5-75A46DBAAAD6}" type="datetime4">
              <a:rPr lang="nl-NL" smtClean="0"/>
              <a:t>4 juli 2022</a:t>
            </a:fld>
            <a:endParaRPr lang="en-GB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Onderwerp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4DB4-25CF-477E-B5EC-44C720F8B8F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4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fefe8705ca681e779ce795c37ac8d9b59831d0"/>
</p:tagLst>
</file>

<file path=ppt/theme/theme1.xml><?xml version="1.0" encoding="utf-8"?>
<a:theme xmlns:a="http://schemas.openxmlformats.org/drawingml/2006/main" name="Oranje">
  <a:themeElements>
    <a:clrScheme name="Gemeente geertruidenberg">
      <a:dk1>
        <a:sysClr val="windowText" lastClr="000000"/>
      </a:dk1>
      <a:lt1>
        <a:sysClr val="window" lastClr="FFFFFF"/>
      </a:lt1>
      <a:dk2>
        <a:srgbClr val="666666"/>
      </a:dk2>
      <a:lt2>
        <a:srgbClr val="C5C5C4"/>
      </a:lt2>
      <a:accent1>
        <a:srgbClr val="F78900"/>
      </a:accent1>
      <a:accent2>
        <a:srgbClr val="73A5D9"/>
      </a:accent2>
      <a:accent3>
        <a:srgbClr val="7EB04E"/>
      </a:accent3>
      <a:accent4>
        <a:srgbClr val="C53236"/>
      </a:accent4>
      <a:accent5>
        <a:srgbClr val="F0CA0C"/>
      </a:accent5>
      <a:accent6>
        <a:srgbClr val="666666"/>
      </a:accent6>
      <a:hlink>
        <a:srgbClr val="000000"/>
      </a:hlink>
      <a:folHlink>
        <a:srgbClr val="000000"/>
      </a:folHlink>
    </a:clrScheme>
    <a:fontScheme name="Aangepast 7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uw">
  <a:themeElements>
    <a:clrScheme name="Gemeente geertruidenberg">
      <a:dk1>
        <a:sysClr val="windowText" lastClr="000000"/>
      </a:dk1>
      <a:lt1>
        <a:sysClr val="window" lastClr="FFFFFF"/>
      </a:lt1>
      <a:dk2>
        <a:srgbClr val="666666"/>
      </a:dk2>
      <a:lt2>
        <a:srgbClr val="C5C5C4"/>
      </a:lt2>
      <a:accent1>
        <a:srgbClr val="F78900"/>
      </a:accent1>
      <a:accent2>
        <a:srgbClr val="73A5D9"/>
      </a:accent2>
      <a:accent3>
        <a:srgbClr val="7EB04E"/>
      </a:accent3>
      <a:accent4>
        <a:srgbClr val="C53236"/>
      </a:accent4>
      <a:accent5>
        <a:srgbClr val="F0CA0C"/>
      </a:accent5>
      <a:accent6>
        <a:srgbClr val="666666"/>
      </a:accent6>
      <a:hlink>
        <a:srgbClr val="000000"/>
      </a:hlink>
      <a:folHlink>
        <a:srgbClr val="000000"/>
      </a:folHlink>
    </a:clrScheme>
    <a:fontScheme name="Aangepast 7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oen">
  <a:themeElements>
    <a:clrScheme name="Gemeente geertruidenberg">
      <a:dk1>
        <a:sysClr val="windowText" lastClr="000000"/>
      </a:dk1>
      <a:lt1>
        <a:sysClr val="window" lastClr="FFFFFF"/>
      </a:lt1>
      <a:dk2>
        <a:srgbClr val="666666"/>
      </a:dk2>
      <a:lt2>
        <a:srgbClr val="C5C5C4"/>
      </a:lt2>
      <a:accent1>
        <a:srgbClr val="F78900"/>
      </a:accent1>
      <a:accent2>
        <a:srgbClr val="73A5D9"/>
      </a:accent2>
      <a:accent3>
        <a:srgbClr val="7EB04E"/>
      </a:accent3>
      <a:accent4>
        <a:srgbClr val="C53236"/>
      </a:accent4>
      <a:accent5>
        <a:srgbClr val="F0CA0C"/>
      </a:accent5>
      <a:accent6>
        <a:srgbClr val="666666"/>
      </a:accent6>
      <a:hlink>
        <a:srgbClr val="000000"/>
      </a:hlink>
      <a:folHlink>
        <a:srgbClr val="000000"/>
      </a:folHlink>
    </a:clrScheme>
    <a:fontScheme name="Aangepast 7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eel">
  <a:themeElements>
    <a:clrScheme name="Gemeente geertruidenberg">
      <a:dk1>
        <a:sysClr val="windowText" lastClr="000000"/>
      </a:dk1>
      <a:lt1>
        <a:sysClr val="window" lastClr="FFFFFF"/>
      </a:lt1>
      <a:dk2>
        <a:srgbClr val="666666"/>
      </a:dk2>
      <a:lt2>
        <a:srgbClr val="C5C5C4"/>
      </a:lt2>
      <a:accent1>
        <a:srgbClr val="F78900"/>
      </a:accent1>
      <a:accent2>
        <a:srgbClr val="73A5D9"/>
      </a:accent2>
      <a:accent3>
        <a:srgbClr val="7EB04E"/>
      </a:accent3>
      <a:accent4>
        <a:srgbClr val="C53236"/>
      </a:accent4>
      <a:accent5>
        <a:srgbClr val="F0CA0C"/>
      </a:accent5>
      <a:accent6>
        <a:srgbClr val="666666"/>
      </a:accent6>
      <a:hlink>
        <a:srgbClr val="000000"/>
      </a:hlink>
      <a:folHlink>
        <a:srgbClr val="000000"/>
      </a:folHlink>
    </a:clrScheme>
    <a:fontScheme name="gemeente geertruidenberg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ood">
  <a:themeElements>
    <a:clrScheme name="Gemeente geertruidenberg">
      <a:dk1>
        <a:sysClr val="windowText" lastClr="000000"/>
      </a:dk1>
      <a:lt1>
        <a:sysClr val="window" lastClr="FFFFFF"/>
      </a:lt1>
      <a:dk2>
        <a:srgbClr val="666666"/>
      </a:dk2>
      <a:lt2>
        <a:srgbClr val="C5C5C4"/>
      </a:lt2>
      <a:accent1>
        <a:srgbClr val="F78900"/>
      </a:accent1>
      <a:accent2>
        <a:srgbClr val="73A5D9"/>
      </a:accent2>
      <a:accent3>
        <a:srgbClr val="7EB04E"/>
      </a:accent3>
      <a:accent4>
        <a:srgbClr val="C53236"/>
      </a:accent4>
      <a:accent5>
        <a:srgbClr val="F0CA0C"/>
      </a:accent5>
      <a:accent6>
        <a:srgbClr val="666666"/>
      </a:accent6>
      <a:hlink>
        <a:srgbClr val="000000"/>
      </a:hlink>
      <a:folHlink>
        <a:srgbClr val="000000"/>
      </a:folHlink>
    </a:clrScheme>
    <a:fontScheme name="gemeente geertruidenberg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</TotalTime>
  <Words>21</Words>
  <Application>Microsoft Macintosh PowerPoint</Application>
  <PresentationFormat>Aangepast</PresentationFormat>
  <Paragraphs>11</Paragraphs>
  <Slides>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5</vt:i4>
      </vt:variant>
      <vt:variant>
        <vt:lpstr>Diatitels</vt:lpstr>
      </vt:variant>
      <vt:variant>
        <vt:i4>2</vt:i4>
      </vt:variant>
    </vt:vector>
  </HeadingPairs>
  <TitlesOfParts>
    <vt:vector size="13" baseType="lpstr">
      <vt:lpstr>Arial</vt:lpstr>
      <vt:lpstr>Calibri</vt:lpstr>
      <vt:lpstr>Roboto</vt:lpstr>
      <vt:lpstr>Roboto Black</vt:lpstr>
      <vt:lpstr>Roboto Black</vt:lpstr>
      <vt:lpstr>Roboto Slab</vt:lpstr>
      <vt:lpstr>Oranje</vt:lpstr>
      <vt:lpstr>Blauw</vt:lpstr>
      <vt:lpstr>Groen</vt:lpstr>
      <vt:lpstr>Geel</vt:lpstr>
      <vt:lpstr>Rood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Sander Reijn</dc:creator>
  <cp:lastModifiedBy>Robert Luttikholt</cp:lastModifiedBy>
  <cp:revision>75</cp:revision>
  <dcterms:created xsi:type="dcterms:W3CDTF">2015-12-15T13:01:13Z</dcterms:created>
  <dcterms:modified xsi:type="dcterms:W3CDTF">2022-07-04T09:54:12Z</dcterms:modified>
</cp:coreProperties>
</file>